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 id="2147483665" r:id="rId2"/>
    <p:sldMasterId id="2147483677" r:id="rId3"/>
  </p:sldMasterIdLst>
  <p:notesMasterIdLst>
    <p:notesMasterId r:id="rId33"/>
  </p:notesMasterIdLst>
  <p:sldIdLst>
    <p:sldId id="256" r:id="rId4"/>
    <p:sldId id="286" r:id="rId5"/>
    <p:sldId id="282" r:id="rId6"/>
    <p:sldId id="283" r:id="rId7"/>
    <p:sldId id="284" r:id="rId8"/>
    <p:sldId id="289" r:id="rId9"/>
    <p:sldId id="287" r:id="rId10"/>
    <p:sldId id="285" r:id="rId11"/>
    <p:sldId id="260" r:id="rId12"/>
    <p:sldId id="261" r:id="rId13"/>
    <p:sldId id="262" r:id="rId14"/>
    <p:sldId id="263" r:id="rId15"/>
    <p:sldId id="264" r:id="rId16"/>
    <p:sldId id="265" r:id="rId17"/>
    <p:sldId id="266" r:id="rId18"/>
    <p:sldId id="267" r:id="rId19"/>
    <p:sldId id="281" r:id="rId20"/>
    <p:sldId id="269" r:id="rId21"/>
    <p:sldId id="270" r:id="rId22"/>
    <p:sldId id="271" r:id="rId23"/>
    <p:sldId id="272" r:id="rId24"/>
    <p:sldId id="273" r:id="rId25"/>
    <p:sldId id="274" r:id="rId26"/>
    <p:sldId id="275" r:id="rId27"/>
    <p:sldId id="276" r:id="rId28"/>
    <p:sldId id="278" r:id="rId29"/>
    <p:sldId id="279" r:id="rId30"/>
    <p:sldId id="280" r:id="rId31"/>
    <p:sldId id="288" r:id="rId32"/>
  </p:sldIdLst>
  <p:sldSz cx="9144000" cy="5143500" type="screen16x9"/>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52" y="51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6653EE-7E03-42EE-9342-541ECA056914}" type="datetimeFigureOut">
              <a:rPr lang="en-US" smtClean="0"/>
              <a:t>3/19/2018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BFF466-D1F1-47BB-AA04-527B13CF2931}" type="slidenum">
              <a:rPr lang="en-US" smtClean="0"/>
              <a:t>‹#›</a:t>
            </a:fld>
            <a:endParaRPr lang="en-US"/>
          </a:p>
        </p:txBody>
      </p:sp>
    </p:spTree>
    <p:extLst>
      <p:ext uri="{BB962C8B-B14F-4D97-AF65-F5344CB8AC3E}">
        <p14:creationId xmlns:p14="http://schemas.microsoft.com/office/powerpoint/2010/main" val="1972301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Spring 2017</a:t>
            </a:r>
            <a:r>
              <a:rPr lang="en-US" baseline="0" dirty="0" smtClean="0"/>
              <a:t> 1/18;</a:t>
            </a:r>
            <a:endParaRPr lang="en-US" dirty="0"/>
          </a:p>
        </p:txBody>
      </p:sp>
      <p:sp>
        <p:nvSpPr>
          <p:cNvPr id="4" name="Slide Number Placeholder 3"/>
          <p:cNvSpPr>
            <a:spLocks noGrp="1"/>
          </p:cNvSpPr>
          <p:nvPr>
            <p:ph type="sldNum" sz="quarter" idx="10"/>
          </p:nvPr>
        </p:nvSpPr>
        <p:spPr/>
        <p:txBody>
          <a:bodyPr/>
          <a:lstStyle/>
          <a:p>
            <a:fld id="{54BFF466-D1F1-47BB-AA04-527B13CF2931}" type="slidenum">
              <a:rPr lang="en-US" smtClean="0"/>
              <a:t>2</a:t>
            </a:fld>
            <a:endParaRPr lang="en-US"/>
          </a:p>
        </p:txBody>
      </p:sp>
    </p:spTree>
    <p:extLst>
      <p:ext uri="{BB962C8B-B14F-4D97-AF65-F5344CB8AC3E}">
        <p14:creationId xmlns:p14="http://schemas.microsoft.com/office/powerpoint/2010/main" val="4085006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9960" name="Group 24"/>
          <p:cNvGrpSpPr>
            <a:grpSpLocks/>
          </p:cNvGrpSpPr>
          <p:nvPr/>
        </p:nvGrpSpPr>
        <p:grpSpPr bwMode="auto">
          <a:xfrm>
            <a:off x="0" y="0"/>
            <a:ext cx="9144000" cy="5143500"/>
            <a:chOff x="0" y="0"/>
            <a:chExt cx="5760" cy="4320"/>
          </a:xfrm>
        </p:grpSpPr>
        <p:sp>
          <p:nvSpPr>
            <p:cNvPr id="39938" name="Rectangle 2"/>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39942" name="Rectangle 6"/>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grpSp>
          <p:nvGrpSpPr>
            <p:cNvPr id="39958" name="Group 22"/>
            <p:cNvGrpSpPr>
              <a:grpSpLocks/>
            </p:cNvGrpSpPr>
            <p:nvPr/>
          </p:nvGrpSpPr>
          <p:grpSpPr bwMode="auto">
            <a:xfrm>
              <a:off x="0" y="672"/>
              <a:ext cx="1806" cy="1989"/>
              <a:chOff x="0" y="672"/>
              <a:chExt cx="1806" cy="1989"/>
            </a:xfrm>
          </p:grpSpPr>
          <p:sp>
            <p:nvSpPr>
              <p:cNvPr id="39943" name="Rectangle 7"/>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39944" name="Rectangle 8"/>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39945" name="Rectangle 9"/>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39946" name="Rectangle 10"/>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39947" name="Rectangle 11"/>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39948" name="Rectangle 12"/>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39949" name="Rectangle 13"/>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39950" name="Rectangle 14"/>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39951" name="Rectangle 15"/>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39952" name="Rectangle 16"/>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grpSp>
      </p:grpSp>
      <p:sp>
        <p:nvSpPr>
          <p:cNvPr id="39939" name="Rectangle 3"/>
          <p:cNvSpPr>
            <a:spLocks noGrp="1" noChangeArrowheads="1"/>
          </p:cNvSpPr>
          <p:nvPr>
            <p:ph type="dt" sz="half" idx="2"/>
          </p:nvPr>
        </p:nvSpPr>
        <p:spPr>
          <a:xfrm>
            <a:off x="457200" y="4686300"/>
            <a:ext cx="2133600" cy="342900"/>
          </a:xfrm>
        </p:spPr>
        <p:txBody>
          <a:bodyPr/>
          <a:lstStyle>
            <a:lvl1pPr>
              <a:defRPr/>
            </a:lvl1pPr>
          </a:lstStyle>
          <a:p>
            <a:endParaRPr lang="en-US"/>
          </a:p>
        </p:txBody>
      </p:sp>
      <p:sp>
        <p:nvSpPr>
          <p:cNvPr id="39940" name="Rectangle 4"/>
          <p:cNvSpPr>
            <a:spLocks noGrp="1" noChangeArrowheads="1"/>
          </p:cNvSpPr>
          <p:nvPr>
            <p:ph type="ftr" sz="quarter" idx="3"/>
          </p:nvPr>
        </p:nvSpPr>
        <p:spPr/>
        <p:txBody>
          <a:bodyPr/>
          <a:lstStyle>
            <a:lvl1pPr>
              <a:defRPr/>
            </a:lvl1pPr>
          </a:lstStyle>
          <a:p>
            <a:endParaRPr lang="en-US"/>
          </a:p>
        </p:txBody>
      </p:sp>
      <p:sp>
        <p:nvSpPr>
          <p:cNvPr id="39941" name="Rectangle 5"/>
          <p:cNvSpPr>
            <a:spLocks noGrp="1" noChangeArrowheads="1"/>
          </p:cNvSpPr>
          <p:nvPr>
            <p:ph type="sldNum" sz="quarter" idx="4"/>
          </p:nvPr>
        </p:nvSpPr>
        <p:spPr/>
        <p:txBody>
          <a:bodyPr/>
          <a:lstStyle>
            <a:lvl1pPr>
              <a:defRPr/>
            </a:lvl1pPr>
          </a:lstStyle>
          <a:p>
            <a:fld id="{C1F180AF-2F3E-406C-823F-FF417B2A8E66}" type="slidenum">
              <a:rPr lang="en-US"/>
              <a:pPr/>
              <a:t>‹#›</a:t>
            </a:fld>
            <a:endParaRPr lang="en-US"/>
          </a:p>
        </p:txBody>
      </p:sp>
      <p:sp>
        <p:nvSpPr>
          <p:cNvPr id="39953" name="Rectangle 17"/>
          <p:cNvSpPr>
            <a:spLocks noGrp="1" noChangeArrowheads="1"/>
          </p:cNvSpPr>
          <p:nvPr>
            <p:ph type="ctrTitle"/>
          </p:nvPr>
        </p:nvSpPr>
        <p:spPr>
          <a:xfrm>
            <a:off x="2971800" y="1371600"/>
            <a:ext cx="6019800" cy="1657350"/>
          </a:xfrm>
        </p:spPr>
        <p:txBody>
          <a:bodyPr/>
          <a:lstStyle>
            <a:lvl1pPr>
              <a:defRPr sz="5000">
                <a:solidFill>
                  <a:srgbClr val="FFFFFF"/>
                </a:solidFill>
              </a:defRPr>
            </a:lvl1pPr>
          </a:lstStyle>
          <a:p>
            <a:pPr lvl="0"/>
            <a:r>
              <a:rPr lang="en-US" noProof="0" smtClean="0"/>
              <a:t>Click to edit Master title style</a:t>
            </a:r>
          </a:p>
        </p:txBody>
      </p:sp>
      <p:sp>
        <p:nvSpPr>
          <p:cNvPr id="39954" name="Rectangle 18"/>
          <p:cNvSpPr>
            <a:spLocks noGrp="1" noChangeArrowheads="1"/>
          </p:cNvSpPr>
          <p:nvPr>
            <p:ph type="subTitle" idx="1"/>
          </p:nvPr>
        </p:nvSpPr>
        <p:spPr>
          <a:xfrm>
            <a:off x="2971800" y="3200400"/>
            <a:ext cx="6019800" cy="1314450"/>
          </a:xfrm>
        </p:spPr>
        <p:txBody>
          <a:bodyPr/>
          <a:lstStyle>
            <a:lvl1pPr marL="0" indent="0">
              <a:buFont typeface="Wingdings" pitchFamily="2" charset="2"/>
              <a:buNone/>
              <a:defRPr sz="3400"/>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C7095E95-EE56-4D1E-B1F5-C28B0FD18E6E}"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2396330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42900"/>
            <a:ext cx="2057400" cy="4057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42900"/>
            <a:ext cx="6019800" cy="4057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53977902-2D8F-4C2B-BEED-963E82951009}"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513987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8229600" cy="10287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485900"/>
            <a:ext cx="8229600" cy="29146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3124200" y="4686300"/>
            <a:ext cx="2895600" cy="342900"/>
          </a:xfrm>
          <a:prstGeom prst="rect">
            <a:avLst/>
          </a:prstGeom>
        </p:spPr>
        <p:txBody>
          <a:bodyPr/>
          <a:lstStyle>
            <a:lvl1pPr>
              <a:defRPr/>
            </a:lvl1pPr>
          </a:lstStyle>
          <a:p>
            <a:endParaRPr lang="en-US"/>
          </a:p>
        </p:txBody>
      </p:sp>
      <p:sp>
        <p:nvSpPr>
          <p:cNvPr id="5" name="Slide Number Placeholder 4"/>
          <p:cNvSpPr>
            <a:spLocks noGrp="1"/>
          </p:cNvSpPr>
          <p:nvPr>
            <p:ph type="sldNum" sz="quarter" idx="11"/>
          </p:nvPr>
        </p:nvSpPr>
        <p:spPr>
          <a:xfrm>
            <a:off x="6553200" y="4686300"/>
            <a:ext cx="2133600" cy="342900"/>
          </a:xfrm>
          <a:prstGeom prst="rect">
            <a:avLst/>
          </a:prstGeom>
        </p:spPr>
        <p:txBody>
          <a:bodyPr/>
          <a:lstStyle>
            <a:lvl1pPr>
              <a:defRPr/>
            </a:lvl1pPr>
          </a:lstStyle>
          <a:p>
            <a:fld id="{AEEE750B-188A-4C44-903C-773FFEDF21F0}" type="slidenum">
              <a:rPr lang="en-US"/>
              <a:pPr/>
              <a:t>‹#›</a:t>
            </a:fld>
            <a:endParaRPr lang="en-US"/>
          </a:p>
        </p:txBody>
      </p:sp>
      <p:sp>
        <p:nvSpPr>
          <p:cNvPr id="6" name="Date Placeholder 5"/>
          <p:cNvSpPr>
            <a:spLocks noGrp="1"/>
          </p:cNvSpPr>
          <p:nvPr>
            <p:ph type="dt" sz="half" idx="12"/>
          </p:nvPr>
        </p:nvSpPr>
        <p:spPr>
          <a:xfrm>
            <a:off x="457200" y="4683919"/>
            <a:ext cx="2133600" cy="357188"/>
          </a:xfrm>
          <a:prstGeom prst="rect">
            <a:avLst/>
          </a:prstGeom>
        </p:spPr>
        <p:txBody>
          <a:bodyPr/>
          <a:lstStyle>
            <a:lvl1pPr>
              <a:defRPr/>
            </a:lvl1pPr>
          </a:lstStyle>
          <a:p>
            <a:endParaRPr lang="en-US"/>
          </a:p>
        </p:txBody>
      </p:sp>
    </p:spTree>
    <p:extLst>
      <p:ext uri="{BB962C8B-B14F-4D97-AF65-F5344CB8AC3E}">
        <p14:creationId xmlns:p14="http://schemas.microsoft.com/office/powerpoint/2010/main" val="21420770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a:xfrm>
            <a:off x="3124200" y="4686300"/>
            <a:ext cx="2895600" cy="342900"/>
          </a:xfrm>
          <a:prstGeom prst="rect">
            <a:avLst/>
          </a:prstGeom>
        </p:spPr>
        <p:txBody>
          <a:bodyPr/>
          <a:lstStyle>
            <a:lvl1pPr>
              <a:defRPr/>
            </a:lvl1pPr>
          </a:lstStyle>
          <a:p>
            <a:endParaRPr lang="en-US"/>
          </a:p>
        </p:txBody>
      </p:sp>
      <p:sp>
        <p:nvSpPr>
          <p:cNvPr id="5" name="Slide Number Placeholder 4"/>
          <p:cNvSpPr>
            <a:spLocks noGrp="1"/>
          </p:cNvSpPr>
          <p:nvPr>
            <p:ph type="sldNum" sz="quarter" idx="11"/>
          </p:nvPr>
        </p:nvSpPr>
        <p:spPr>
          <a:xfrm>
            <a:off x="6553200" y="4686300"/>
            <a:ext cx="2133600" cy="342900"/>
          </a:xfrm>
          <a:prstGeom prst="rect">
            <a:avLst/>
          </a:prstGeom>
        </p:spPr>
        <p:txBody>
          <a:bodyPr/>
          <a:lstStyle>
            <a:lvl1pPr>
              <a:defRPr/>
            </a:lvl1pPr>
          </a:lstStyle>
          <a:p>
            <a:fld id="{AD22AC76-B726-4F9B-84D6-E73B3855D28B}" type="slidenum">
              <a:rPr lang="en-US"/>
              <a:pPr/>
              <a:t>‹#›</a:t>
            </a:fld>
            <a:endParaRPr lang="en-US"/>
          </a:p>
        </p:txBody>
      </p:sp>
      <p:sp>
        <p:nvSpPr>
          <p:cNvPr id="6" name="Date Placeholder 5"/>
          <p:cNvSpPr>
            <a:spLocks noGrp="1"/>
          </p:cNvSpPr>
          <p:nvPr>
            <p:ph type="dt" sz="half" idx="12"/>
          </p:nvPr>
        </p:nvSpPr>
        <p:spPr>
          <a:xfrm>
            <a:off x="457200" y="4683919"/>
            <a:ext cx="2133600" cy="357188"/>
          </a:xfrm>
          <a:prstGeom prst="rect">
            <a:avLst/>
          </a:prstGeom>
        </p:spPr>
        <p:txBody>
          <a:bodyPr/>
          <a:lstStyle>
            <a:lvl1pPr>
              <a:defRPr/>
            </a:lvl1pPr>
          </a:lstStyle>
          <a:p>
            <a:endParaRPr lang="en-US"/>
          </a:p>
        </p:txBody>
      </p:sp>
    </p:spTree>
    <p:extLst>
      <p:ext uri="{BB962C8B-B14F-4D97-AF65-F5344CB8AC3E}">
        <p14:creationId xmlns:p14="http://schemas.microsoft.com/office/powerpoint/2010/main" val="10268238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8229600" cy="10287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85900"/>
            <a:ext cx="4038600" cy="29146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5900"/>
            <a:ext cx="4038600" cy="29146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4686300"/>
            <a:ext cx="2895600" cy="342900"/>
          </a:xfrm>
          <a:prstGeom prst="rect">
            <a:avLst/>
          </a:prstGeom>
        </p:spPr>
        <p:txBody>
          <a:bodyPr/>
          <a:lstStyle>
            <a:lvl1pPr>
              <a:defRPr/>
            </a:lvl1pPr>
          </a:lstStyle>
          <a:p>
            <a:endParaRPr lang="en-US"/>
          </a:p>
        </p:txBody>
      </p:sp>
      <p:sp>
        <p:nvSpPr>
          <p:cNvPr id="6" name="Slide Number Placeholder 5"/>
          <p:cNvSpPr>
            <a:spLocks noGrp="1"/>
          </p:cNvSpPr>
          <p:nvPr>
            <p:ph type="sldNum" sz="quarter" idx="11"/>
          </p:nvPr>
        </p:nvSpPr>
        <p:spPr>
          <a:xfrm>
            <a:off x="6553200" y="4686300"/>
            <a:ext cx="2133600" cy="342900"/>
          </a:xfrm>
          <a:prstGeom prst="rect">
            <a:avLst/>
          </a:prstGeom>
        </p:spPr>
        <p:txBody>
          <a:bodyPr/>
          <a:lstStyle>
            <a:lvl1pPr>
              <a:defRPr/>
            </a:lvl1pPr>
          </a:lstStyle>
          <a:p>
            <a:fld id="{55BE67A3-5880-4BE0-B6BC-D78F1FFD167C}" type="slidenum">
              <a:rPr lang="en-US"/>
              <a:pPr/>
              <a:t>‹#›</a:t>
            </a:fld>
            <a:endParaRPr lang="en-US"/>
          </a:p>
        </p:txBody>
      </p:sp>
      <p:sp>
        <p:nvSpPr>
          <p:cNvPr id="7" name="Date Placeholder 6"/>
          <p:cNvSpPr>
            <a:spLocks noGrp="1"/>
          </p:cNvSpPr>
          <p:nvPr>
            <p:ph type="dt" sz="half" idx="12"/>
          </p:nvPr>
        </p:nvSpPr>
        <p:spPr>
          <a:xfrm>
            <a:off x="457200" y="4683919"/>
            <a:ext cx="2133600" cy="357188"/>
          </a:xfrm>
          <a:prstGeom prst="rect">
            <a:avLst/>
          </a:prstGeom>
        </p:spPr>
        <p:txBody>
          <a:bodyPr/>
          <a:lstStyle>
            <a:lvl1pPr>
              <a:defRPr/>
            </a:lvl1pPr>
          </a:lstStyle>
          <a:p>
            <a:endParaRPr lang="en-US"/>
          </a:p>
        </p:txBody>
      </p:sp>
    </p:spTree>
    <p:extLst>
      <p:ext uri="{BB962C8B-B14F-4D97-AF65-F5344CB8AC3E}">
        <p14:creationId xmlns:p14="http://schemas.microsoft.com/office/powerpoint/2010/main" val="31270282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a:xfrm>
            <a:off x="3124200" y="4686300"/>
            <a:ext cx="2895600" cy="342900"/>
          </a:xfrm>
          <a:prstGeom prst="rect">
            <a:avLst/>
          </a:prstGeom>
        </p:spPr>
        <p:txBody>
          <a:bodyPr/>
          <a:lstStyle>
            <a:lvl1pPr>
              <a:defRPr/>
            </a:lvl1pPr>
          </a:lstStyle>
          <a:p>
            <a:endParaRPr lang="en-US"/>
          </a:p>
        </p:txBody>
      </p:sp>
      <p:sp>
        <p:nvSpPr>
          <p:cNvPr id="8" name="Slide Number Placeholder 7"/>
          <p:cNvSpPr>
            <a:spLocks noGrp="1"/>
          </p:cNvSpPr>
          <p:nvPr>
            <p:ph type="sldNum" sz="quarter" idx="11"/>
          </p:nvPr>
        </p:nvSpPr>
        <p:spPr>
          <a:xfrm>
            <a:off x="6553200" y="4686300"/>
            <a:ext cx="2133600" cy="342900"/>
          </a:xfrm>
          <a:prstGeom prst="rect">
            <a:avLst/>
          </a:prstGeom>
        </p:spPr>
        <p:txBody>
          <a:bodyPr/>
          <a:lstStyle>
            <a:lvl1pPr>
              <a:defRPr/>
            </a:lvl1pPr>
          </a:lstStyle>
          <a:p>
            <a:fld id="{5179BFB1-25E4-4F94-AA4E-4284F24231BE}" type="slidenum">
              <a:rPr lang="en-US"/>
              <a:pPr/>
              <a:t>‹#›</a:t>
            </a:fld>
            <a:endParaRPr lang="en-US"/>
          </a:p>
        </p:txBody>
      </p:sp>
      <p:sp>
        <p:nvSpPr>
          <p:cNvPr id="9" name="Date Placeholder 8"/>
          <p:cNvSpPr>
            <a:spLocks noGrp="1"/>
          </p:cNvSpPr>
          <p:nvPr>
            <p:ph type="dt" sz="half" idx="12"/>
          </p:nvPr>
        </p:nvSpPr>
        <p:spPr>
          <a:xfrm>
            <a:off x="457200" y="4683919"/>
            <a:ext cx="2133600" cy="357188"/>
          </a:xfrm>
          <a:prstGeom prst="rect">
            <a:avLst/>
          </a:prstGeom>
        </p:spPr>
        <p:txBody>
          <a:bodyPr/>
          <a:lstStyle>
            <a:lvl1pPr>
              <a:defRPr/>
            </a:lvl1pPr>
          </a:lstStyle>
          <a:p>
            <a:endParaRPr lang="en-US"/>
          </a:p>
        </p:txBody>
      </p:sp>
    </p:spTree>
    <p:extLst>
      <p:ext uri="{BB962C8B-B14F-4D97-AF65-F5344CB8AC3E}">
        <p14:creationId xmlns:p14="http://schemas.microsoft.com/office/powerpoint/2010/main" val="38989626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8229600" cy="1028700"/>
          </a:xfrm>
          <a:prstGeom prst="rect">
            <a:avLst/>
          </a:prstGeom>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3124200" y="4686300"/>
            <a:ext cx="2895600" cy="342900"/>
          </a:xfrm>
          <a:prstGeom prst="rect">
            <a:avLst/>
          </a:prstGeom>
        </p:spPr>
        <p:txBody>
          <a:bodyPr/>
          <a:lstStyle>
            <a:lvl1pPr>
              <a:defRPr/>
            </a:lvl1pPr>
          </a:lstStyle>
          <a:p>
            <a:endParaRPr lang="en-US"/>
          </a:p>
        </p:txBody>
      </p:sp>
      <p:sp>
        <p:nvSpPr>
          <p:cNvPr id="4" name="Slide Number Placeholder 3"/>
          <p:cNvSpPr>
            <a:spLocks noGrp="1"/>
          </p:cNvSpPr>
          <p:nvPr>
            <p:ph type="sldNum" sz="quarter" idx="11"/>
          </p:nvPr>
        </p:nvSpPr>
        <p:spPr>
          <a:xfrm>
            <a:off x="6553200" y="4686300"/>
            <a:ext cx="2133600" cy="342900"/>
          </a:xfrm>
          <a:prstGeom prst="rect">
            <a:avLst/>
          </a:prstGeom>
        </p:spPr>
        <p:txBody>
          <a:bodyPr/>
          <a:lstStyle>
            <a:lvl1pPr>
              <a:defRPr/>
            </a:lvl1pPr>
          </a:lstStyle>
          <a:p>
            <a:fld id="{2937C5F6-CD90-4223-84CE-EAFA4CF186B6}" type="slidenum">
              <a:rPr lang="en-US"/>
              <a:pPr/>
              <a:t>‹#›</a:t>
            </a:fld>
            <a:endParaRPr lang="en-US"/>
          </a:p>
        </p:txBody>
      </p:sp>
      <p:sp>
        <p:nvSpPr>
          <p:cNvPr id="5" name="Date Placeholder 4"/>
          <p:cNvSpPr>
            <a:spLocks noGrp="1"/>
          </p:cNvSpPr>
          <p:nvPr>
            <p:ph type="dt" sz="half" idx="12"/>
          </p:nvPr>
        </p:nvSpPr>
        <p:spPr>
          <a:xfrm>
            <a:off x="457200" y="4683919"/>
            <a:ext cx="2133600" cy="357188"/>
          </a:xfrm>
          <a:prstGeom prst="rect">
            <a:avLst/>
          </a:prstGeom>
        </p:spPr>
        <p:txBody>
          <a:bodyPr/>
          <a:lstStyle>
            <a:lvl1pPr>
              <a:defRPr/>
            </a:lvl1pPr>
          </a:lstStyle>
          <a:p>
            <a:endParaRPr lang="en-US"/>
          </a:p>
        </p:txBody>
      </p:sp>
    </p:spTree>
    <p:extLst>
      <p:ext uri="{BB962C8B-B14F-4D97-AF65-F5344CB8AC3E}">
        <p14:creationId xmlns:p14="http://schemas.microsoft.com/office/powerpoint/2010/main" val="26397366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3124200" y="4686300"/>
            <a:ext cx="2895600" cy="342900"/>
          </a:xfrm>
          <a:prstGeom prst="rect">
            <a:avLst/>
          </a:prstGeom>
        </p:spPr>
        <p:txBody>
          <a:bodyPr/>
          <a:lstStyle>
            <a:lvl1pPr>
              <a:defRPr/>
            </a:lvl1pPr>
          </a:lstStyle>
          <a:p>
            <a:endParaRPr lang="en-US"/>
          </a:p>
        </p:txBody>
      </p:sp>
      <p:sp>
        <p:nvSpPr>
          <p:cNvPr id="3" name="Slide Number Placeholder 2"/>
          <p:cNvSpPr>
            <a:spLocks noGrp="1"/>
          </p:cNvSpPr>
          <p:nvPr>
            <p:ph type="sldNum" sz="quarter" idx="11"/>
          </p:nvPr>
        </p:nvSpPr>
        <p:spPr>
          <a:xfrm>
            <a:off x="6553200" y="4686300"/>
            <a:ext cx="2133600" cy="342900"/>
          </a:xfrm>
          <a:prstGeom prst="rect">
            <a:avLst/>
          </a:prstGeom>
        </p:spPr>
        <p:txBody>
          <a:bodyPr/>
          <a:lstStyle>
            <a:lvl1pPr>
              <a:defRPr/>
            </a:lvl1pPr>
          </a:lstStyle>
          <a:p>
            <a:fld id="{80846411-4A18-4AF2-AB65-31034C91DDB4}" type="slidenum">
              <a:rPr lang="en-US"/>
              <a:pPr/>
              <a:t>‹#›</a:t>
            </a:fld>
            <a:endParaRPr lang="en-US"/>
          </a:p>
        </p:txBody>
      </p:sp>
      <p:sp>
        <p:nvSpPr>
          <p:cNvPr id="4" name="Date Placeholder 3"/>
          <p:cNvSpPr>
            <a:spLocks noGrp="1"/>
          </p:cNvSpPr>
          <p:nvPr>
            <p:ph type="dt" sz="half" idx="12"/>
          </p:nvPr>
        </p:nvSpPr>
        <p:spPr>
          <a:xfrm>
            <a:off x="457200" y="4683919"/>
            <a:ext cx="2133600" cy="357188"/>
          </a:xfrm>
          <a:prstGeom prst="rect">
            <a:avLst/>
          </a:prstGeom>
        </p:spPr>
        <p:txBody>
          <a:bodyPr/>
          <a:lstStyle>
            <a:lvl1pPr>
              <a:defRPr/>
            </a:lvl1pPr>
          </a:lstStyle>
          <a:p>
            <a:endParaRPr lang="en-US"/>
          </a:p>
        </p:txBody>
      </p:sp>
    </p:spTree>
    <p:extLst>
      <p:ext uri="{BB962C8B-B14F-4D97-AF65-F5344CB8AC3E}">
        <p14:creationId xmlns:p14="http://schemas.microsoft.com/office/powerpoint/2010/main" val="25501075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3124200" y="4686300"/>
            <a:ext cx="2895600" cy="342900"/>
          </a:xfrm>
          <a:prstGeom prst="rect">
            <a:avLst/>
          </a:prstGeom>
        </p:spPr>
        <p:txBody>
          <a:bodyPr/>
          <a:lstStyle>
            <a:lvl1pPr>
              <a:defRPr/>
            </a:lvl1pPr>
          </a:lstStyle>
          <a:p>
            <a:endParaRPr lang="en-US"/>
          </a:p>
        </p:txBody>
      </p:sp>
      <p:sp>
        <p:nvSpPr>
          <p:cNvPr id="6" name="Slide Number Placeholder 5"/>
          <p:cNvSpPr>
            <a:spLocks noGrp="1"/>
          </p:cNvSpPr>
          <p:nvPr>
            <p:ph type="sldNum" sz="quarter" idx="11"/>
          </p:nvPr>
        </p:nvSpPr>
        <p:spPr>
          <a:xfrm>
            <a:off x="6553200" y="4686300"/>
            <a:ext cx="2133600" cy="342900"/>
          </a:xfrm>
          <a:prstGeom prst="rect">
            <a:avLst/>
          </a:prstGeom>
        </p:spPr>
        <p:txBody>
          <a:bodyPr/>
          <a:lstStyle>
            <a:lvl1pPr>
              <a:defRPr/>
            </a:lvl1pPr>
          </a:lstStyle>
          <a:p>
            <a:fld id="{1C10DD0F-A9AC-4F49-9C22-3361F20E844B}" type="slidenum">
              <a:rPr lang="en-US"/>
              <a:pPr/>
              <a:t>‹#›</a:t>
            </a:fld>
            <a:endParaRPr lang="en-US"/>
          </a:p>
        </p:txBody>
      </p:sp>
      <p:sp>
        <p:nvSpPr>
          <p:cNvPr id="7" name="Date Placeholder 6"/>
          <p:cNvSpPr>
            <a:spLocks noGrp="1"/>
          </p:cNvSpPr>
          <p:nvPr>
            <p:ph type="dt" sz="half" idx="12"/>
          </p:nvPr>
        </p:nvSpPr>
        <p:spPr>
          <a:xfrm>
            <a:off x="457200" y="4683919"/>
            <a:ext cx="2133600" cy="357188"/>
          </a:xfrm>
          <a:prstGeom prst="rect">
            <a:avLst/>
          </a:prstGeom>
        </p:spPr>
        <p:txBody>
          <a:bodyPr/>
          <a:lstStyle>
            <a:lvl1pPr>
              <a:defRPr/>
            </a:lvl1pPr>
          </a:lstStyle>
          <a:p>
            <a:endParaRPr lang="en-US"/>
          </a:p>
        </p:txBody>
      </p:sp>
    </p:spTree>
    <p:extLst>
      <p:ext uri="{BB962C8B-B14F-4D97-AF65-F5344CB8AC3E}">
        <p14:creationId xmlns:p14="http://schemas.microsoft.com/office/powerpoint/2010/main" val="38428225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3124200" y="4686300"/>
            <a:ext cx="2895600" cy="342900"/>
          </a:xfrm>
          <a:prstGeom prst="rect">
            <a:avLst/>
          </a:prstGeom>
        </p:spPr>
        <p:txBody>
          <a:bodyPr/>
          <a:lstStyle>
            <a:lvl1pPr>
              <a:defRPr/>
            </a:lvl1pPr>
          </a:lstStyle>
          <a:p>
            <a:endParaRPr lang="en-US"/>
          </a:p>
        </p:txBody>
      </p:sp>
      <p:sp>
        <p:nvSpPr>
          <p:cNvPr id="6" name="Slide Number Placeholder 5"/>
          <p:cNvSpPr>
            <a:spLocks noGrp="1"/>
          </p:cNvSpPr>
          <p:nvPr>
            <p:ph type="sldNum" sz="quarter" idx="11"/>
          </p:nvPr>
        </p:nvSpPr>
        <p:spPr>
          <a:xfrm>
            <a:off x="6553200" y="4686300"/>
            <a:ext cx="2133600" cy="342900"/>
          </a:xfrm>
          <a:prstGeom prst="rect">
            <a:avLst/>
          </a:prstGeom>
        </p:spPr>
        <p:txBody>
          <a:bodyPr/>
          <a:lstStyle>
            <a:lvl1pPr>
              <a:defRPr/>
            </a:lvl1pPr>
          </a:lstStyle>
          <a:p>
            <a:fld id="{7FFEB6A5-DD47-4B4D-882B-717C61029C7D}" type="slidenum">
              <a:rPr lang="en-US"/>
              <a:pPr/>
              <a:t>‹#›</a:t>
            </a:fld>
            <a:endParaRPr lang="en-US"/>
          </a:p>
        </p:txBody>
      </p:sp>
      <p:sp>
        <p:nvSpPr>
          <p:cNvPr id="7" name="Date Placeholder 6"/>
          <p:cNvSpPr>
            <a:spLocks noGrp="1"/>
          </p:cNvSpPr>
          <p:nvPr>
            <p:ph type="dt" sz="half" idx="12"/>
          </p:nvPr>
        </p:nvSpPr>
        <p:spPr>
          <a:xfrm>
            <a:off x="457200" y="4683919"/>
            <a:ext cx="2133600" cy="357188"/>
          </a:xfrm>
          <a:prstGeom prst="rect">
            <a:avLst/>
          </a:prstGeom>
        </p:spPr>
        <p:txBody>
          <a:bodyPr/>
          <a:lstStyle>
            <a:lvl1pPr>
              <a:defRPr/>
            </a:lvl1pPr>
          </a:lstStyle>
          <a:p>
            <a:endParaRPr lang="en-US"/>
          </a:p>
        </p:txBody>
      </p:sp>
    </p:spTree>
    <p:extLst>
      <p:ext uri="{BB962C8B-B14F-4D97-AF65-F5344CB8AC3E}">
        <p14:creationId xmlns:p14="http://schemas.microsoft.com/office/powerpoint/2010/main" val="1703825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AEEE750B-188A-4C44-903C-773FFEDF21F0}"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21420770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8229600" cy="10287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5900"/>
            <a:ext cx="8229600" cy="29146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3124200" y="4686300"/>
            <a:ext cx="2895600" cy="342900"/>
          </a:xfrm>
          <a:prstGeom prst="rect">
            <a:avLst/>
          </a:prstGeom>
        </p:spPr>
        <p:txBody>
          <a:bodyPr/>
          <a:lstStyle>
            <a:lvl1pPr>
              <a:defRPr/>
            </a:lvl1pPr>
          </a:lstStyle>
          <a:p>
            <a:endParaRPr lang="en-US"/>
          </a:p>
        </p:txBody>
      </p:sp>
      <p:sp>
        <p:nvSpPr>
          <p:cNvPr id="5" name="Slide Number Placeholder 4"/>
          <p:cNvSpPr>
            <a:spLocks noGrp="1"/>
          </p:cNvSpPr>
          <p:nvPr>
            <p:ph type="sldNum" sz="quarter" idx="11"/>
          </p:nvPr>
        </p:nvSpPr>
        <p:spPr>
          <a:xfrm>
            <a:off x="6553200" y="4686300"/>
            <a:ext cx="2133600" cy="342900"/>
          </a:xfrm>
          <a:prstGeom prst="rect">
            <a:avLst/>
          </a:prstGeom>
        </p:spPr>
        <p:txBody>
          <a:bodyPr/>
          <a:lstStyle>
            <a:lvl1pPr>
              <a:defRPr/>
            </a:lvl1pPr>
          </a:lstStyle>
          <a:p>
            <a:fld id="{C7095E95-EE56-4D1E-B1F5-C28B0FD18E6E}" type="slidenum">
              <a:rPr lang="en-US"/>
              <a:pPr/>
              <a:t>‹#›</a:t>
            </a:fld>
            <a:endParaRPr lang="en-US"/>
          </a:p>
        </p:txBody>
      </p:sp>
      <p:sp>
        <p:nvSpPr>
          <p:cNvPr id="6" name="Date Placeholder 5"/>
          <p:cNvSpPr>
            <a:spLocks noGrp="1"/>
          </p:cNvSpPr>
          <p:nvPr>
            <p:ph type="dt" sz="half" idx="12"/>
          </p:nvPr>
        </p:nvSpPr>
        <p:spPr>
          <a:xfrm>
            <a:off x="457200" y="4683919"/>
            <a:ext cx="2133600" cy="357188"/>
          </a:xfrm>
          <a:prstGeom prst="rect">
            <a:avLst/>
          </a:prstGeom>
        </p:spPr>
        <p:txBody>
          <a:bodyPr/>
          <a:lstStyle>
            <a:lvl1pPr>
              <a:defRPr/>
            </a:lvl1pPr>
          </a:lstStyle>
          <a:p>
            <a:endParaRPr lang="en-US"/>
          </a:p>
        </p:txBody>
      </p:sp>
    </p:spTree>
    <p:extLst>
      <p:ext uri="{BB962C8B-B14F-4D97-AF65-F5344CB8AC3E}">
        <p14:creationId xmlns:p14="http://schemas.microsoft.com/office/powerpoint/2010/main" val="23963309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42900"/>
            <a:ext cx="2057400" cy="40576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42900"/>
            <a:ext cx="6019800" cy="40576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3124200" y="4686300"/>
            <a:ext cx="2895600" cy="342900"/>
          </a:xfrm>
          <a:prstGeom prst="rect">
            <a:avLst/>
          </a:prstGeom>
        </p:spPr>
        <p:txBody>
          <a:bodyPr/>
          <a:lstStyle>
            <a:lvl1pPr>
              <a:defRPr/>
            </a:lvl1pPr>
          </a:lstStyle>
          <a:p>
            <a:endParaRPr lang="en-US"/>
          </a:p>
        </p:txBody>
      </p:sp>
      <p:sp>
        <p:nvSpPr>
          <p:cNvPr id="5" name="Slide Number Placeholder 4"/>
          <p:cNvSpPr>
            <a:spLocks noGrp="1"/>
          </p:cNvSpPr>
          <p:nvPr>
            <p:ph type="sldNum" sz="quarter" idx="11"/>
          </p:nvPr>
        </p:nvSpPr>
        <p:spPr>
          <a:xfrm>
            <a:off x="6553200" y="4686300"/>
            <a:ext cx="2133600" cy="342900"/>
          </a:xfrm>
          <a:prstGeom prst="rect">
            <a:avLst/>
          </a:prstGeom>
        </p:spPr>
        <p:txBody>
          <a:bodyPr/>
          <a:lstStyle>
            <a:lvl1pPr>
              <a:defRPr/>
            </a:lvl1pPr>
          </a:lstStyle>
          <a:p>
            <a:fld id="{53977902-2D8F-4C2B-BEED-963E82951009}" type="slidenum">
              <a:rPr lang="en-US"/>
              <a:pPr/>
              <a:t>‹#›</a:t>
            </a:fld>
            <a:endParaRPr lang="en-US"/>
          </a:p>
        </p:txBody>
      </p:sp>
      <p:sp>
        <p:nvSpPr>
          <p:cNvPr id="6" name="Date Placeholder 5"/>
          <p:cNvSpPr>
            <a:spLocks noGrp="1"/>
          </p:cNvSpPr>
          <p:nvPr>
            <p:ph type="dt" sz="half" idx="12"/>
          </p:nvPr>
        </p:nvSpPr>
        <p:spPr>
          <a:xfrm>
            <a:off x="457200" y="4683919"/>
            <a:ext cx="2133600" cy="357188"/>
          </a:xfrm>
          <a:prstGeom prst="rect">
            <a:avLst/>
          </a:prstGeom>
        </p:spPr>
        <p:txBody>
          <a:bodyPr/>
          <a:lstStyle>
            <a:lvl1pPr>
              <a:defRPr/>
            </a:lvl1pPr>
          </a:lstStyle>
          <a:p>
            <a:endParaRPr lang="en-US"/>
          </a:p>
        </p:txBody>
      </p:sp>
    </p:spTree>
    <p:extLst>
      <p:ext uri="{BB962C8B-B14F-4D97-AF65-F5344CB8AC3E}">
        <p14:creationId xmlns:p14="http://schemas.microsoft.com/office/powerpoint/2010/main" val="5139874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8229600" cy="10287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485900"/>
            <a:ext cx="8229600" cy="29146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3124200" y="4686300"/>
            <a:ext cx="2895600" cy="342900"/>
          </a:xfrm>
          <a:prstGeom prst="rect">
            <a:avLst/>
          </a:prstGeom>
        </p:spPr>
        <p:txBody>
          <a:bodyPr/>
          <a:lstStyle>
            <a:lvl1pPr>
              <a:defRPr/>
            </a:lvl1pPr>
          </a:lstStyle>
          <a:p>
            <a:endParaRPr lang="en-US"/>
          </a:p>
        </p:txBody>
      </p:sp>
      <p:sp>
        <p:nvSpPr>
          <p:cNvPr id="5" name="Slide Number Placeholder 4"/>
          <p:cNvSpPr>
            <a:spLocks noGrp="1"/>
          </p:cNvSpPr>
          <p:nvPr>
            <p:ph type="sldNum" sz="quarter" idx="11"/>
          </p:nvPr>
        </p:nvSpPr>
        <p:spPr>
          <a:xfrm>
            <a:off x="6553200" y="4686300"/>
            <a:ext cx="2133600" cy="342900"/>
          </a:xfrm>
          <a:prstGeom prst="rect">
            <a:avLst/>
          </a:prstGeom>
        </p:spPr>
        <p:txBody>
          <a:bodyPr/>
          <a:lstStyle>
            <a:lvl1pPr>
              <a:defRPr/>
            </a:lvl1pPr>
          </a:lstStyle>
          <a:p>
            <a:fld id="{AEEE750B-188A-4C44-903C-773FFEDF21F0}" type="slidenum">
              <a:rPr lang="en-US"/>
              <a:pPr/>
              <a:t>‹#›</a:t>
            </a:fld>
            <a:endParaRPr lang="en-US"/>
          </a:p>
        </p:txBody>
      </p:sp>
      <p:sp>
        <p:nvSpPr>
          <p:cNvPr id="6" name="Date Placeholder 5"/>
          <p:cNvSpPr>
            <a:spLocks noGrp="1"/>
          </p:cNvSpPr>
          <p:nvPr>
            <p:ph type="dt" sz="half" idx="12"/>
          </p:nvPr>
        </p:nvSpPr>
        <p:spPr>
          <a:xfrm>
            <a:off x="457200" y="4683919"/>
            <a:ext cx="2133600" cy="357188"/>
          </a:xfrm>
          <a:prstGeom prst="rect">
            <a:avLst/>
          </a:prstGeom>
        </p:spPr>
        <p:txBody>
          <a:bodyPr/>
          <a:lstStyle>
            <a:lvl1pPr>
              <a:defRPr/>
            </a:lvl1pPr>
          </a:lstStyle>
          <a:p>
            <a:endParaRPr lang="en-US"/>
          </a:p>
        </p:txBody>
      </p:sp>
    </p:spTree>
    <p:extLst>
      <p:ext uri="{BB962C8B-B14F-4D97-AF65-F5344CB8AC3E}">
        <p14:creationId xmlns:p14="http://schemas.microsoft.com/office/powerpoint/2010/main" val="21420770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a:xfrm>
            <a:off x="3124200" y="4686300"/>
            <a:ext cx="2895600" cy="342900"/>
          </a:xfrm>
          <a:prstGeom prst="rect">
            <a:avLst/>
          </a:prstGeom>
        </p:spPr>
        <p:txBody>
          <a:bodyPr/>
          <a:lstStyle>
            <a:lvl1pPr>
              <a:defRPr/>
            </a:lvl1pPr>
          </a:lstStyle>
          <a:p>
            <a:endParaRPr lang="en-US"/>
          </a:p>
        </p:txBody>
      </p:sp>
      <p:sp>
        <p:nvSpPr>
          <p:cNvPr id="5" name="Slide Number Placeholder 4"/>
          <p:cNvSpPr>
            <a:spLocks noGrp="1"/>
          </p:cNvSpPr>
          <p:nvPr>
            <p:ph type="sldNum" sz="quarter" idx="11"/>
          </p:nvPr>
        </p:nvSpPr>
        <p:spPr>
          <a:xfrm>
            <a:off x="6553200" y="4686300"/>
            <a:ext cx="2133600" cy="342900"/>
          </a:xfrm>
          <a:prstGeom prst="rect">
            <a:avLst/>
          </a:prstGeom>
        </p:spPr>
        <p:txBody>
          <a:bodyPr/>
          <a:lstStyle>
            <a:lvl1pPr>
              <a:defRPr/>
            </a:lvl1pPr>
          </a:lstStyle>
          <a:p>
            <a:fld id="{AD22AC76-B726-4F9B-84D6-E73B3855D28B}" type="slidenum">
              <a:rPr lang="en-US"/>
              <a:pPr/>
              <a:t>‹#›</a:t>
            </a:fld>
            <a:endParaRPr lang="en-US"/>
          </a:p>
        </p:txBody>
      </p:sp>
      <p:sp>
        <p:nvSpPr>
          <p:cNvPr id="6" name="Date Placeholder 5"/>
          <p:cNvSpPr>
            <a:spLocks noGrp="1"/>
          </p:cNvSpPr>
          <p:nvPr>
            <p:ph type="dt" sz="half" idx="12"/>
          </p:nvPr>
        </p:nvSpPr>
        <p:spPr>
          <a:xfrm>
            <a:off x="457200" y="4683919"/>
            <a:ext cx="2133600" cy="357188"/>
          </a:xfrm>
          <a:prstGeom prst="rect">
            <a:avLst/>
          </a:prstGeom>
        </p:spPr>
        <p:txBody>
          <a:bodyPr/>
          <a:lstStyle>
            <a:lvl1pPr>
              <a:defRPr/>
            </a:lvl1pPr>
          </a:lstStyle>
          <a:p>
            <a:endParaRPr lang="en-US"/>
          </a:p>
        </p:txBody>
      </p:sp>
    </p:spTree>
    <p:extLst>
      <p:ext uri="{BB962C8B-B14F-4D97-AF65-F5344CB8AC3E}">
        <p14:creationId xmlns:p14="http://schemas.microsoft.com/office/powerpoint/2010/main" val="10268238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8229600" cy="10287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85900"/>
            <a:ext cx="4038600" cy="29146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5900"/>
            <a:ext cx="4038600" cy="29146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4686300"/>
            <a:ext cx="2895600" cy="342900"/>
          </a:xfrm>
          <a:prstGeom prst="rect">
            <a:avLst/>
          </a:prstGeom>
        </p:spPr>
        <p:txBody>
          <a:bodyPr/>
          <a:lstStyle>
            <a:lvl1pPr>
              <a:defRPr/>
            </a:lvl1pPr>
          </a:lstStyle>
          <a:p>
            <a:endParaRPr lang="en-US"/>
          </a:p>
        </p:txBody>
      </p:sp>
      <p:sp>
        <p:nvSpPr>
          <p:cNvPr id="6" name="Slide Number Placeholder 5"/>
          <p:cNvSpPr>
            <a:spLocks noGrp="1"/>
          </p:cNvSpPr>
          <p:nvPr>
            <p:ph type="sldNum" sz="quarter" idx="11"/>
          </p:nvPr>
        </p:nvSpPr>
        <p:spPr>
          <a:xfrm>
            <a:off x="6553200" y="4686300"/>
            <a:ext cx="2133600" cy="342900"/>
          </a:xfrm>
          <a:prstGeom prst="rect">
            <a:avLst/>
          </a:prstGeom>
        </p:spPr>
        <p:txBody>
          <a:bodyPr/>
          <a:lstStyle>
            <a:lvl1pPr>
              <a:defRPr/>
            </a:lvl1pPr>
          </a:lstStyle>
          <a:p>
            <a:fld id="{55BE67A3-5880-4BE0-B6BC-D78F1FFD167C}" type="slidenum">
              <a:rPr lang="en-US"/>
              <a:pPr/>
              <a:t>‹#›</a:t>
            </a:fld>
            <a:endParaRPr lang="en-US"/>
          </a:p>
        </p:txBody>
      </p:sp>
      <p:sp>
        <p:nvSpPr>
          <p:cNvPr id="7" name="Date Placeholder 6"/>
          <p:cNvSpPr>
            <a:spLocks noGrp="1"/>
          </p:cNvSpPr>
          <p:nvPr>
            <p:ph type="dt" sz="half" idx="12"/>
          </p:nvPr>
        </p:nvSpPr>
        <p:spPr>
          <a:xfrm>
            <a:off x="457200" y="4683919"/>
            <a:ext cx="2133600" cy="357188"/>
          </a:xfrm>
          <a:prstGeom prst="rect">
            <a:avLst/>
          </a:prstGeom>
        </p:spPr>
        <p:txBody>
          <a:bodyPr/>
          <a:lstStyle>
            <a:lvl1pPr>
              <a:defRPr/>
            </a:lvl1pPr>
          </a:lstStyle>
          <a:p>
            <a:endParaRPr lang="en-US"/>
          </a:p>
        </p:txBody>
      </p:sp>
    </p:spTree>
    <p:extLst>
      <p:ext uri="{BB962C8B-B14F-4D97-AF65-F5344CB8AC3E}">
        <p14:creationId xmlns:p14="http://schemas.microsoft.com/office/powerpoint/2010/main" val="31270282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a:xfrm>
            <a:off x="3124200" y="4686300"/>
            <a:ext cx="2895600" cy="342900"/>
          </a:xfrm>
          <a:prstGeom prst="rect">
            <a:avLst/>
          </a:prstGeom>
        </p:spPr>
        <p:txBody>
          <a:bodyPr/>
          <a:lstStyle>
            <a:lvl1pPr>
              <a:defRPr/>
            </a:lvl1pPr>
          </a:lstStyle>
          <a:p>
            <a:endParaRPr lang="en-US"/>
          </a:p>
        </p:txBody>
      </p:sp>
      <p:sp>
        <p:nvSpPr>
          <p:cNvPr id="8" name="Slide Number Placeholder 7"/>
          <p:cNvSpPr>
            <a:spLocks noGrp="1"/>
          </p:cNvSpPr>
          <p:nvPr>
            <p:ph type="sldNum" sz="quarter" idx="11"/>
          </p:nvPr>
        </p:nvSpPr>
        <p:spPr>
          <a:xfrm>
            <a:off x="6553200" y="4686300"/>
            <a:ext cx="2133600" cy="342900"/>
          </a:xfrm>
          <a:prstGeom prst="rect">
            <a:avLst/>
          </a:prstGeom>
        </p:spPr>
        <p:txBody>
          <a:bodyPr/>
          <a:lstStyle>
            <a:lvl1pPr>
              <a:defRPr/>
            </a:lvl1pPr>
          </a:lstStyle>
          <a:p>
            <a:fld id="{5179BFB1-25E4-4F94-AA4E-4284F24231BE}" type="slidenum">
              <a:rPr lang="en-US"/>
              <a:pPr/>
              <a:t>‹#›</a:t>
            </a:fld>
            <a:endParaRPr lang="en-US"/>
          </a:p>
        </p:txBody>
      </p:sp>
      <p:sp>
        <p:nvSpPr>
          <p:cNvPr id="9" name="Date Placeholder 8"/>
          <p:cNvSpPr>
            <a:spLocks noGrp="1"/>
          </p:cNvSpPr>
          <p:nvPr>
            <p:ph type="dt" sz="half" idx="12"/>
          </p:nvPr>
        </p:nvSpPr>
        <p:spPr>
          <a:xfrm>
            <a:off x="457200" y="4683919"/>
            <a:ext cx="2133600" cy="357188"/>
          </a:xfrm>
          <a:prstGeom prst="rect">
            <a:avLst/>
          </a:prstGeom>
        </p:spPr>
        <p:txBody>
          <a:bodyPr/>
          <a:lstStyle>
            <a:lvl1pPr>
              <a:defRPr/>
            </a:lvl1pPr>
          </a:lstStyle>
          <a:p>
            <a:endParaRPr lang="en-US"/>
          </a:p>
        </p:txBody>
      </p:sp>
    </p:spTree>
    <p:extLst>
      <p:ext uri="{BB962C8B-B14F-4D97-AF65-F5344CB8AC3E}">
        <p14:creationId xmlns:p14="http://schemas.microsoft.com/office/powerpoint/2010/main" val="38989626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8229600" cy="1028700"/>
          </a:xfrm>
          <a:prstGeom prst="rect">
            <a:avLst/>
          </a:prstGeom>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3124200" y="4686300"/>
            <a:ext cx="2895600" cy="342900"/>
          </a:xfrm>
          <a:prstGeom prst="rect">
            <a:avLst/>
          </a:prstGeom>
        </p:spPr>
        <p:txBody>
          <a:bodyPr/>
          <a:lstStyle>
            <a:lvl1pPr>
              <a:defRPr/>
            </a:lvl1pPr>
          </a:lstStyle>
          <a:p>
            <a:endParaRPr lang="en-US"/>
          </a:p>
        </p:txBody>
      </p:sp>
      <p:sp>
        <p:nvSpPr>
          <p:cNvPr id="4" name="Slide Number Placeholder 3"/>
          <p:cNvSpPr>
            <a:spLocks noGrp="1"/>
          </p:cNvSpPr>
          <p:nvPr>
            <p:ph type="sldNum" sz="quarter" idx="11"/>
          </p:nvPr>
        </p:nvSpPr>
        <p:spPr>
          <a:xfrm>
            <a:off x="6553200" y="4686300"/>
            <a:ext cx="2133600" cy="342900"/>
          </a:xfrm>
          <a:prstGeom prst="rect">
            <a:avLst/>
          </a:prstGeom>
        </p:spPr>
        <p:txBody>
          <a:bodyPr/>
          <a:lstStyle>
            <a:lvl1pPr>
              <a:defRPr/>
            </a:lvl1pPr>
          </a:lstStyle>
          <a:p>
            <a:fld id="{2937C5F6-CD90-4223-84CE-EAFA4CF186B6}" type="slidenum">
              <a:rPr lang="en-US"/>
              <a:pPr/>
              <a:t>‹#›</a:t>
            </a:fld>
            <a:endParaRPr lang="en-US"/>
          </a:p>
        </p:txBody>
      </p:sp>
      <p:sp>
        <p:nvSpPr>
          <p:cNvPr id="5" name="Date Placeholder 4"/>
          <p:cNvSpPr>
            <a:spLocks noGrp="1"/>
          </p:cNvSpPr>
          <p:nvPr>
            <p:ph type="dt" sz="half" idx="12"/>
          </p:nvPr>
        </p:nvSpPr>
        <p:spPr>
          <a:xfrm>
            <a:off x="457200" y="4683919"/>
            <a:ext cx="2133600" cy="357188"/>
          </a:xfrm>
          <a:prstGeom prst="rect">
            <a:avLst/>
          </a:prstGeom>
        </p:spPr>
        <p:txBody>
          <a:bodyPr/>
          <a:lstStyle>
            <a:lvl1pPr>
              <a:defRPr/>
            </a:lvl1pPr>
          </a:lstStyle>
          <a:p>
            <a:endParaRPr lang="en-US"/>
          </a:p>
        </p:txBody>
      </p:sp>
    </p:spTree>
    <p:extLst>
      <p:ext uri="{BB962C8B-B14F-4D97-AF65-F5344CB8AC3E}">
        <p14:creationId xmlns:p14="http://schemas.microsoft.com/office/powerpoint/2010/main" val="26397366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3124200" y="4686300"/>
            <a:ext cx="2895600" cy="342900"/>
          </a:xfrm>
          <a:prstGeom prst="rect">
            <a:avLst/>
          </a:prstGeom>
        </p:spPr>
        <p:txBody>
          <a:bodyPr/>
          <a:lstStyle>
            <a:lvl1pPr>
              <a:defRPr/>
            </a:lvl1pPr>
          </a:lstStyle>
          <a:p>
            <a:endParaRPr lang="en-US"/>
          </a:p>
        </p:txBody>
      </p:sp>
      <p:sp>
        <p:nvSpPr>
          <p:cNvPr id="3" name="Slide Number Placeholder 2"/>
          <p:cNvSpPr>
            <a:spLocks noGrp="1"/>
          </p:cNvSpPr>
          <p:nvPr>
            <p:ph type="sldNum" sz="quarter" idx="11"/>
          </p:nvPr>
        </p:nvSpPr>
        <p:spPr>
          <a:xfrm>
            <a:off x="6553200" y="4686300"/>
            <a:ext cx="2133600" cy="342900"/>
          </a:xfrm>
          <a:prstGeom prst="rect">
            <a:avLst/>
          </a:prstGeom>
        </p:spPr>
        <p:txBody>
          <a:bodyPr/>
          <a:lstStyle>
            <a:lvl1pPr>
              <a:defRPr/>
            </a:lvl1pPr>
          </a:lstStyle>
          <a:p>
            <a:fld id="{80846411-4A18-4AF2-AB65-31034C91DDB4}" type="slidenum">
              <a:rPr lang="en-US"/>
              <a:pPr/>
              <a:t>‹#›</a:t>
            </a:fld>
            <a:endParaRPr lang="en-US"/>
          </a:p>
        </p:txBody>
      </p:sp>
      <p:sp>
        <p:nvSpPr>
          <p:cNvPr id="4" name="Date Placeholder 3"/>
          <p:cNvSpPr>
            <a:spLocks noGrp="1"/>
          </p:cNvSpPr>
          <p:nvPr>
            <p:ph type="dt" sz="half" idx="12"/>
          </p:nvPr>
        </p:nvSpPr>
        <p:spPr>
          <a:xfrm>
            <a:off x="457200" y="4683919"/>
            <a:ext cx="2133600" cy="357188"/>
          </a:xfrm>
          <a:prstGeom prst="rect">
            <a:avLst/>
          </a:prstGeom>
        </p:spPr>
        <p:txBody>
          <a:bodyPr/>
          <a:lstStyle>
            <a:lvl1pPr>
              <a:defRPr/>
            </a:lvl1pPr>
          </a:lstStyle>
          <a:p>
            <a:endParaRPr lang="en-US"/>
          </a:p>
        </p:txBody>
      </p:sp>
    </p:spTree>
    <p:extLst>
      <p:ext uri="{BB962C8B-B14F-4D97-AF65-F5344CB8AC3E}">
        <p14:creationId xmlns:p14="http://schemas.microsoft.com/office/powerpoint/2010/main" val="25501075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3124200" y="4686300"/>
            <a:ext cx="2895600" cy="342900"/>
          </a:xfrm>
          <a:prstGeom prst="rect">
            <a:avLst/>
          </a:prstGeom>
        </p:spPr>
        <p:txBody>
          <a:bodyPr/>
          <a:lstStyle>
            <a:lvl1pPr>
              <a:defRPr/>
            </a:lvl1pPr>
          </a:lstStyle>
          <a:p>
            <a:endParaRPr lang="en-US"/>
          </a:p>
        </p:txBody>
      </p:sp>
      <p:sp>
        <p:nvSpPr>
          <p:cNvPr id="6" name="Slide Number Placeholder 5"/>
          <p:cNvSpPr>
            <a:spLocks noGrp="1"/>
          </p:cNvSpPr>
          <p:nvPr>
            <p:ph type="sldNum" sz="quarter" idx="11"/>
          </p:nvPr>
        </p:nvSpPr>
        <p:spPr>
          <a:xfrm>
            <a:off x="6553200" y="4686300"/>
            <a:ext cx="2133600" cy="342900"/>
          </a:xfrm>
          <a:prstGeom prst="rect">
            <a:avLst/>
          </a:prstGeom>
        </p:spPr>
        <p:txBody>
          <a:bodyPr/>
          <a:lstStyle>
            <a:lvl1pPr>
              <a:defRPr/>
            </a:lvl1pPr>
          </a:lstStyle>
          <a:p>
            <a:fld id="{1C10DD0F-A9AC-4F49-9C22-3361F20E844B}" type="slidenum">
              <a:rPr lang="en-US"/>
              <a:pPr/>
              <a:t>‹#›</a:t>
            </a:fld>
            <a:endParaRPr lang="en-US"/>
          </a:p>
        </p:txBody>
      </p:sp>
      <p:sp>
        <p:nvSpPr>
          <p:cNvPr id="7" name="Date Placeholder 6"/>
          <p:cNvSpPr>
            <a:spLocks noGrp="1"/>
          </p:cNvSpPr>
          <p:nvPr>
            <p:ph type="dt" sz="half" idx="12"/>
          </p:nvPr>
        </p:nvSpPr>
        <p:spPr>
          <a:xfrm>
            <a:off x="457200" y="4683919"/>
            <a:ext cx="2133600" cy="357188"/>
          </a:xfrm>
          <a:prstGeom prst="rect">
            <a:avLst/>
          </a:prstGeom>
        </p:spPr>
        <p:txBody>
          <a:bodyPr/>
          <a:lstStyle>
            <a:lvl1pPr>
              <a:defRPr/>
            </a:lvl1pPr>
          </a:lstStyle>
          <a:p>
            <a:endParaRPr lang="en-US"/>
          </a:p>
        </p:txBody>
      </p:sp>
    </p:spTree>
    <p:extLst>
      <p:ext uri="{BB962C8B-B14F-4D97-AF65-F5344CB8AC3E}">
        <p14:creationId xmlns:p14="http://schemas.microsoft.com/office/powerpoint/2010/main" val="38428225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3124200" y="4686300"/>
            <a:ext cx="2895600" cy="342900"/>
          </a:xfrm>
          <a:prstGeom prst="rect">
            <a:avLst/>
          </a:prstGeom>
        </p:spPr>
        <p:txBody>
          <a:bodyPr/>
          <a:lstStyle>
            <a:lvl1pPr>
              <a:defRPr/>
            </a:lvl1pPr>
          </a:lstStyle>
          <a:p>
            <a:endParaRPr lang="en-US"/>
          </a:p>
        </p:txBody>
      </p:sp>
      <p:sp>
        <p:nvSpPr>
          <p:cNvPr id="6" name="Slide Number Placeholder 5"/>
          <p:cNvSpPr>
            <a:spLocks noGrp="1"/>
          </p:cNvSpPr>
          <p:nvPr>
            <p:ph type="sldNum" sz="quarter" idx="11"/>
          </p:nvPr>
        </p:nvSpPr>
        <p:spPr>
          <a:xfrm>
            <a:off x="6553200" y="4686300"/>
            <a:ext cx="2133600" cy="342900"/>
          </a:xfrm>
          <a:prstGeom prst="rect">
            <a:avLst/>
          </a:prstGeom>
        </p:spPr>
        <p:txBody>
          <a:bodyPr/>
          <a:lstStyle>
            <a:lvl1pPr>
              <a:defRPr/>
            </a:lvl1pPr>
          </a:lstStyle>
          <a:p>
            <a:fld id="{7FFEB6A5-DD47-4B4D-882B-717C61029C7D}" type="slidenum">
              <a:rPr lang="en-US"/>
              <a:pPr/>
              <a:t>‹#›</a:t>
            </a:fld>
            <a:endParaRPr lang="en-US"/>
          </a:p>
        </p:txBody>
      </p:sp>
      <p:sp>
        <p:nvSpPr>
          <p:cNvPr id="7" name="Date Placeholder 6"/>
          <p:cNvSpPr>
            <a:spLocks noGrp="1"/>
          </p:cNvSpPr>
          <p:nvPr>
            <p:ph type="dt" sz="half" idx="12"/>
          </p:nvPr>
        </p:nvSpPr>
        <p:spPr>
          <a:xfrm>
            <a:off x="457200" y="4683919"/>
            <a:ext cx="2133600" cy="357188"/>
          </a:xfrm>
          <a:prstGeom prst="rect">
            <a:avLst/>
          </a:prstGeom>
        </p:spPr>
        <p:txBody>
          <a:bodyPr/>
          <a:lstStyle>
            <a:lvl1pPr>
              <a:defRPr/>
            </a:lvl1pPr>
          </a:lstStyle>
          <a:p>
            <a:endParaRPr lang="en-US"/>
          </a:p>
        </p:txBody>
      </p:sp>
    </p:spTree>
    <p:extLst>
      <p:ext uri="{BB962C8B-B14F-4D97-AF65-F5344CB8AC3E}">
        <p14:creationId xmlns:p14="http://schemas.microsoft.com/office/powerpoint/2010/main" val="170382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AD22AC76-B726-4F9B-84D6-E73B3855D28B}"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10268238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8229600" cy="10287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5900"/>
            <a:ext cx="8229600" cy="29146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3124200" y="4686300"/>
            <a:ext cx="2895600" cy="342900"/>
          </a:xfrm>
          <a:prstGeom prst="rect">
            <a:avLst/>
          </a:prstGeom>
        </p:spPr>
        <p:txBody>
          <a:bodyPr/>
          <a:lstStyle>
            <a:lvl1pPr>
              <a:defRPr/>
            </a:lvl1pPr>
          </a:lstStyle>
          <a:p>
            <a:endParaRPr lang="en-US"/>
          </a:p>
        </p:txBody>
      </p:sp>
      <p:sp>
        <p:nvSpPr>
          <p:cNvPr id="5" name="Slide Number Placeholder 4"/>
          <p:cNvSpPr>
            <a:spLocks noGrp="1"/>
          </p:cNvSpPr>
          <p:nvPr>
            <p:ph type="sldNum" sz="quarter" idx="11"/>
          </p:nvPr>
        </p:nvSpPr>
        <p:spPr>
          <a:xfrm>
            <a:off x="6553200" y="4686300"/>
            <a:ext cx="2133600" cy="342900"/>
          </a:xfrm>
          <a:prstGeom prst="rect">
            <a:avLst/>
          </a:prstGeom>
        </p:spPr>
        <p:txBody>
          <a:bodyPr/>
          <a:lstStyle>
            <a:lvl1pPr>
              <a:defRPr/>
            </a:lvl1pPr>
          </a:lstStyle>
          <a:p>
            <a:fld id="{C7095E95-EE56-4D1E-B1F5-C28B0FD18E6E}" type="slidenum">
              <a:rPr lang="en-US"/>
              <a:pPr/>
              <a:t>‹#›</a:t>
            </a:fld>
            <a:endParaRPr lang="en-US"/>
          </a:p>
        </p:txBody>
      </p:sp>
      <p:sp>
        <p:nvSpPr>
          <p:cNvPr id="6" name="Date Placeholder 5"/>
          <p:cNvSpPr>
            <a:spLocks noGrp="1"/>
          </p:cNvSpPr>
          <p:nvPr>
            <p:ph type="dt" sz="half" idx="12"/>
          </p:nvPr>
        </p:nvSpPr>
        <p:spPr>
          <a:xfrm>
            <a:off x="457200" y="4683919"/>
            <a:ext cx="2133600" cy="357188"/>
          </a:xfrm>
          <a:prstGeom prst="rect">
            <a:avLst/>
          </a:prstGeom>
        </p:spPr>
        <p:txBody>
          <a:bodyPr/>
          <a:lstStyle>
            <a:lvl1pPr>
              <a:defRPr/>
            </a:lvl1pPr>
          </a:lstStyle>
          <a:p>
            <a:endParaRPr lang="en-US"/>
          </a:p>
        </p:txBody>
      </p:sp>
    </p:spTree>
    <p:extLst>
      <p:ext uri="{BB962C8B-B14F-4D97-AF65-F5344CB8AC3E}">
        <p14:creationId xmlns:p14="http://schemas.microsoft.com/office/powerpoint/2010/main" val="23963309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42900"/>
            <a:ext cx="2057400" cy="40576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42900"/>
            <a:ext cx="6019800" cy="40576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3124200" y="4686300"/>
            <a:ext cx="2895600" cy="342900"/>
          </a:xfrm>
          <a:prstGeom prst="rect">
            <a:avLst/>
          </a:prstGeom>
        </p:spPr>
        <p:txBody>
          <a:bodyPr/>
          <a:lstStyle>
            <a:lvl1pPr>
              <a:defRPr/>
            </a:lvl1pPr>
          </a:lstStyle>
          <a:p>
            <a:endParaRPr lang="en-US"/>
          </a:p>
        </p:txBody>
      </p:sp>
      <p:sp>
        <p:nvSpPr>
          <p:cNvPr id="5" name="Slide Number Placeholder 4"/>
          <p:cNvSpPr>
            <a:spLocks noGrp="1"/>
          </p:cNvSpPr>
          <p:nvPr>
            <p:ph type="sldNum" sz="quarter" idx="11"/>
          </p:nvPr>
        </p:nvSpPr>
        <p:spPr>
          <a:xfrm>
            <a:off x="6553200" y="4686300"/>
            <a:ext cx="2133600" cy="342900"/>
          </a:xfrm>
          <a:prstGeom prst="rect">
            <a:avLst/>
          </a:prstGeom>
        </p:spPr>
        <p:txBody>
          <a:bodyPr/>
          <a:lstStyle>
            <a:lvl1pPr>
              <a:defRPr/>
            </a:lvl1pPr>
          </a:lstStyle>
          <a:p>
            <a:fld id="{53977902-2D8F-4C2B-BEED-963E82951009}" type="slidenum">
              <a:rPr lang="en-US"/>
              <a:pPr/>
              <a:t>‹#›</a:t>
            </a:fld>
            <a:endParaRPr lang="en-US"/>
          </a:p>
        </p:txBody>
      </p:sp>
      <p:sp>
        <p:nvSpPr>
          <p:cNvPr id="6" name="Date Placeholder 5"/>
          <p:cNvSpPr>
            <a:spLocks noGrp="1"/>
          </p:cNvSpPr>
          <p:nvPr>
            <p:ph type="dt" sz="half" idx="12"/>
          </p:nvPr>
        </p:nvSpPr>
        <p:spPr>
          <a:xfrm>
            <a:off x="457200" y="4683919"/>
            <a:ext cx="2133600" cy="357188"/>
          </a:xfrm>
          <a:prstGeom prst="rect">
            <a:avLst/>
          </a:prstGeom>
        </p:spPr>
        <p:txBody>
          <a:bodyPr/>
          <a:lstStyle>
            <a:lvl1pPr>
              <a:defRPr/>
            </a:lvl1pPr>
          </a:lstStyle>
          <a:p>
            <a:endParaRPr lang="en-US"/>
          </a:p>
        </p:txBody>
      </p:sp>
    </p:spTree>
    <p:extLst>
      <p:ext uri="{BB962C8B-B14F-4D97-AF65-F5344CB8AC3E}">
        <p14:creationId xmlns:p14="http://schemas.microsoft.com/office/powerpoint/2010/main" val="513987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85900"/>
            <a:ext cx="4038600" cy="2914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5900"/>
            <a:ext cx="4038600" cy="2914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55BE67A3-5880-4BE0-B6BC-D78F1FFD167C}"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3127028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5179BFB1-25E4-4F94-AA4E-4284F24231BE}"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3898962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2937C5F6-CD90-4223-84CE-EAFA4CF186B6}"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2639736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80846411-4A18-4AF2-AB65-31034C91DDB4}"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2550107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1C10DD0F-A9AC-4F49-9C22-3361F20E844B}"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3842822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7FFEB6A5-DD47-4B4D-882B-717C61029C7D}"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1703825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3124200" y="4686300"/>
            <a:ext cx="28956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p>
        </p:txBody>
      </p:sp>
      <p:sp>
        <p:nvSpPr>
          <p:cNvPr id="38916" name="Rectangle 4"/>
          <p:cNvSpPr>
            <a:spLocks noGrp="1" noChangeArrowheads="1"/>
          </p:cNvSpPr>
          <p:nvPr>
            <p:ph type="sldNum" sz="quarter" idx="4"/>
          </p:nvPr>
        </p:nvSpPr>
        <p:spPr bwMode="auto">
          <a:xfrm>
            <a:off x="6553200" y="4686300"/>
            <a:ext cx="21336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DCBFFE16-9076-43A4-9A50-4AA0F7FF3FA9}" type="slidenum">
              <a:rPr lang="en-US"/>
              <a:pPr/>
              <a:t>‹#›</a:t>
            </a:fld>
            <a:endParaRPr lang="en-US"/>
          </a:p>
        </p:txBody>
      </p:sp>
      <p:grpSp>
        <p:nvGrpSpPr>
          <p:cNvPr id="38947" name="Group 35"/>
          <p:cNvGrpSpPr>
            <a:grpSpLocks/>
          </p:cNvGrpSpPr>
          <p:nvPr/>
        </p:nvGrpSpPr>
        <p:grpSpPr bwMode="auto">
          <a:xfrm>
            <a:off x="0" y="0"/>
            <a:ext cx="9144000" cy="409575"/>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38919"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38920"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38921"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accent2"/>
                </a:solidFill>
              </a:endParaRPr>
            </a:p>
          </p:txBody>
        </p:sp>
        <p:sp>
          <p:nvSpPr>
            <p:cNvPr id="38922"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38923"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38924"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accent2"/>
                </a:solidFill>
              </a:endParaRPr>
            </a:p>
          </p:txBody>
        </p:sp>
        <p:sp>
          <p:nvSpPr>
            <p:cNvPr id="38925"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accent2"/>
                </a:solidFill>
              </a:endParaRPr>
            </a:p>
          </p:txBody>
        </p:sp>
      </p:grpSp>
      <p:sp>
        <p:nvSpPr>
          <p:cNvPr id="38926" name="Rectangle 14"/>
          <p:cNvSpPr>
            <a:spLocks noGrp="1" noChangeArrowheads="1"/>
          </p:cNvSpPr>
          <p:nvPr>
            <p:ph type="title"/>
          </p:nvPr>
        </p:nvSpPr>
        <p:spPr bwMode="auto">
          <a:xfrm>
            <a:off x="457200" y="342900"/>
            <a:ext cx="8229600" cy="102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8927" name="Rectangle 15"/>
          <p:cNvSpPr>
            <a:spLocks noGrp="1" noChangeArrowheads="1"/>
          </p:cNvSpPr>
          <p:nvPr>
            <p:ph type="body" idx="1"/>
          </p:nvPr>
        </p:nvSpPr>
        <p:spPr bwMode="auto">
          <a:xfrm>
            <a:off x="457200" y="1485900"/>
            <a:ext cx="8229600" cy="291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929" name="Rectangle 17"/>
          <p:cNvSpPr>
            <a:spLocks noGrp="1" noChangeArrowheads="1"/>
          </p:cNvSpPr>
          <p:nvPr>
            <p:ph type="dt" sz="half" idx="2"/>
          </p:nvPr>
        </p:nvSpPr>
        <p:spPr bwMode="auto">
          <a:xfrm>
            <a:off x="457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8947" name="Group 35"/>
          <p:cNvGrpSpPr>
            <a:grpSpLocks/>
          </p:cNvGrpSpPr>
          <p:nvPr/>
        </p:nvGrpSpPr>
        <p:grpSpPr bwMode="auto">
          <a:xfrm>
            <a:off x="0" y="0"/>
            <a:ext cx="9144000" cy="409575"/>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38919"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38920"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38921"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accent2"/>
                </a:solidFill>
              </a:endParaRPr>
            </a:p>
          </p:txBody>
        </p:sp>
        <p:sp>
          <p:nvSpPr>
            <p:cNvPr id="38922"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38923"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38924"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accent2"/>
                </a:solidFill>
              </a:endParaRPr>
            </a:p>
          </p:txBody>
        </p:sp>
        <p:sp>
          <p:nvSpPr>
            <p:cNvPr id="38925"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accent2"/>
                </a:solidFill>
              </a:endParaRPr>
            </a:p>
          </p:txBody>
        </p:sp>
      </p:grpSp>
      <p:sp>
        <p:nvSpPr>
          <p:cNvPr id="2" name="QuestionShape"/>
          <p:cNvSpPr/>
          <p:nvPr userDrawn="1"/>
        </p:nvSpPr>
        <p:spPr bwMode="auto">
          <a:xfrm>
            <a:off x="127000" y="95250"/>
            <a:ext cx="8890000"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eaLnBrk="1" hangingPunct="1"/>
            <a:r>
              <a:rPr lang="en-US" sz="4400" smtClean="0">
                <a:latin typeface="+mj-lt"/>
                <a:ea typeface="+mj-ea"/>
                <a:cs typeface="+mj-cs"/>
              </a:rPr>
              <a:t>iRespond Question Master</a:t>
            </a:r>
          </a:p>
        </p:txBody>
      </p:sp>
      <p:sp>
        <p:nvSpPr>
          <p:cNvPr id="3" name="AShape"/>
          <p:cNvSpPr/>
          <p:nvPr userDrawn="1"/>
        </p:nvSpPr>
        <p:spPr bwMode="auto">
          <a:xfrm>
            <a:off x="127000" y="2333625"/>
            <a:ext cx="8890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lvl="0" indent="-342900" algn="l" rtl="0" eaLnBrk="1" fontAlgn="base" hangingPunct="1">
              <a:spcBef>
                <a:spcPct val="20000"/>
              </a:spcBef>
              <a:spcAft>
                <a:spcPct val="0"/>
              </a:spcAft>
              <a:buClr>
                <a:schemeClr val="bg2"/>
              </a:buClr>
              <a:buSzPct val="75000"/>
              <a:buFont typeface="Wingdings" pitchFamily="2" charset="2"/>
              <a:buNone/>
            </a:pPr>
            <a:r>
              <a:rPr lang="en-US" sz="3200" smtClean="0">
                <a:latin typeface="+mn-lt"/>
              </a:rPr>
              <a:t>A.) Response A</a:t>
            </a:r>
          </a:p>
        </p:txBody>
      </p:sp>
      <p:sp>
        <p:nvSpPr>
          <p:cNvPr id="4" name="BShape"/>
          <p:cNvSpPr/>
          <p:nvPr userDrawn="1"/>
        </p:nvSpPr>
        <p:spPr bwMode="auto">
          <a:xfrm>
            <a:off x="127000" y="2876550"/>
            <a:ext cx="8890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lvl="0" indent="-342900" algn="l" rtl="0" eaLnBrk="1" fontAlgn="base" hangingPunct="1">
              <a:spcBef>
                <a:spcPct val="20000"/>
              </a:spcBef>
              <a:spcAft>
                <a:spcPct val="0"/>
              </a:spcAft>
              <a:buClr>
                <a:schemeClr val="bg2"/>
              </a:buClr>
              <a:buSzPct val="75000"/>
              <a:buFont typeface="Wingdings" pitchFamily="2" charset="2"/>
              <a:buNone/>
            </a:pPr>
            <a:r>
              <a:rPr lang="en-US" sz="3200" smtClean="0">
                <a:latin typeface="+mn-lt"/>
              </a:rPr>
              <a:t>B.) Response B</a:t>
            </a:r>
          </a:p>
        </p:txBody>
      </p:sp>
      <p:sp>
        <p:nvSpPr>
          <p:cNvPr id="5" name="CShape"/>
          <p:cNvSpPr/>
          <p:nvPr userDrawn="1"/>
        </p:nvSpPr>
        <p:spPr bwMode="auto">
          <a:xfrm>
            <a:off x="127000" y="3419475"/>
            <a:ext cx="8890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lvl="0" indent="-342900" algn="l" rtl="0" eaLnBrk="1" fontAlgn="base" hangingPunct="1">
              <a:spcBef>
                <a:spcPct val="20000"/>
              </a:spcBef>
              <a:spcAft>
                <a:spcPct val="0"/>
              </a:spcAft>
              <a:buClr>
                <a:schemeClr val="bg2"/>
              </a:buClr>
              <a:buSzPct val="75000"/>
              <a:buFont typeface="Wingdings" pitchFamily="2" charset="2"/>
              <a:buNone/>
            </a:pPr>
            <a:r>
              <a:rPr lang="en-US" sz="3200" smtClean="0">
                <a:latin typeface="+mn-lt"/>
              </a:rPr>
              <a:t>C.) Response C</a:t>
            </a:r>
          </a:p>
        </p:txBody>
      </p:sp>
      <p:sp>
        <p:nvSpPr>
          <p:cNvPr id="6" name="DShape"/>
          <p:cNvSpPr/>
          <p:nvPr userDrawn="1"/>
        </p:nvSpPr>
        <p:spPr bwMode="auto">
          <a:xfrm>
            <a:off x="127000" y="3962400"/>
            <a:ext cx="8890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lvl="0" indent="-342900" algn="l" rtl="0" eaLnBrk="1" fontAlgn="base" hangingPunct="1">
              <a:spcBef>
                <a:spcPct val="20000"/>
              </a:spcBef>
              <a:spcAft>
                <a:spcPct val="0"/>
              </a:spcAft>
              <a:buClr>
                <a:schemeClr val="bg2"/>
              </a:buClr>
              <a:buSzPct val="75000"/>
              <a:buFont typeface="Wingdings" pitchFamily="2" charset="2"/>
              <a:buNone/>
            </a:pPr>
            <a:r>
              <a:rPr lang="en-US" sz="3200" smtClean="0">
                <a:latin typeface="+mn-lt"/>
              </a:rPr>
              <a:t>D.) Response D</a:t>
            </a:r>
          </a:p>
        </p:txBody>
      </p:sp>
      <p:sp>
        <p:nvSpPr>
          <p:cNvPr id="7" name="EShape"/>
          <p:cNvSpPr/>
          <p:nvPr userDrawn="1"/>
        </p:nvSpPr>
        <p:spPr bwMode="auto">
          <a:xfrm>
            <a:off x="127000" y="4505325"/>
            <a:ext cx="8890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lvl="0" indent="-342900" algn="l" rtl="0" eaLnBrk="1" fontAlgn="base" hangingPunct="1">
              <a:spcBef>
                <a:spcPct val="20000"/>
              </a:spcBef>
              <a:spcAft>
                <a:spcPct val="0"/>
              </a:spcAft>
              <a:buClr>
                <a:schemeClr val="bg2"/>
              </a:buClr>
              <a:buSzPct val="75000"/>
              <a:buFont typeface="Wingdings" pitchFamily="2" charset="2"/>
              <a:buNone/>
            </a:pPr>
            <a:r>
              <a:rPr lang="en-US" sz="3200" smtClean="0">
                <a:latin typeface="+mn-lt"/>
              </a:rPr>
              <a:t>E.) Response E</a:t>
            </a:r>
          </a:p>
        </p:txBody>
      </p:sp>
      <p:sp>
        <p:nvSpPr>
          <p:cNvPr id="8" name="Percent"/>
          <p:cNvSpPr/>
          <p:nvPr userDrawn="1"/>
        </p:nvSpPr>
        <p:spPr bwMode="auto">
          <a:xfrm>
            <a:off x="6350000" y="190500"/>
            <a:ext cx="2540000" cy="3810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rPr>
              <a:t>Percent Complete 100%</a:t>
            </a:r>
          </a:p>
        </p:txBody>
      </p:sp>
      <p:sp>
        <p:nvSpPr>
          <p:cNvPr id="9" name="Timer"/>
          <p:cNvSpPr/>
          <p:nvPr userDrawn="1"/>
        </p:nvSpPr>
        <p:spPr bwMode="auto">
          <a:xfrm>
            <a:off x="254000" y="190500"/>
            <a:ext cx="2540000" cy="3810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rPr>
              <a:t>00:30</a:t>
            </a: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Lst>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38947" name="Group 35"/>
          <p:cNvGrpSpPr>
            <a:grpSpLocks/>
          </p:cNvGrpSpPr>
          <p:nvPr/>
        </p:nvGrpSpPr>
        <p:grpSpPr bwMode="auto">
          <a:xfrm>
            <a:off x="0" y="0"/>
            <a:ext cx="9144000" cy="409575"/>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38919"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38920"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38921"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accent2"/>
                </a:solidFill>
              </a:endParaRPr>
            </a:p>
          </p:txBody>
        </p:sp>
        <p:sp>
          <p:nvSpPr>
            <p:cNvPr id="38922"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38923"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38924"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accent2"/>
                </a:solidFill>
              </a:endParaRPr>
            </a:p>
          </p:txBody>
        </p:sp>
        <p:sp>
          <p:nvSpPr>
            <p:cNvPr id="38925"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accent2"/>
                </a:solidFill>
              </a:endParaRPr>
            </a:p>
          </p:txBody>
        </p:sp>
      </p:grpSp>
      <p:sp>
        <p:nvSpPr>
          <p:cNvPr id="2" name="GraphShape" hidden="1"/>
          <p:cNvSpPr/>
          <p:nvPr userDrawn="1"/>
        </p:nvSpPr>
        <p:spPr bwMode="auto">
          <a:xfrm>
            <a:off x="127000" y="190500"/>
            <a:ext cx="1270000" cy="9525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iRespond Graph</a:t>
            </a:r>
          </a:p>
        </p:txBody>
      </p:sp>
      <p:grpSp>
        <p:nvGrpSpPr>
          <p:cNvPr id="38912" name="CorrectBarGroup"/>
          <p:cNvGrpSpPr/>
          <p:nvPr userDrawn="1"/>
        </p:nvGrpSpPr>
        <p:grpSpPr>
          <a:xfrm>
            <a:off x="1270000" y="2381250"/>
            <a:ext cx="2667000" cy="1905000"/>
            <a:chOff x="1270000" y="3175000"/>
            <a:chExt cx="2667000" cy="2540000"/>
          </a:xfrm>
        </p:grpSpPr>
        <p:sp>
          <p:nvSpPr>
            <p:cNvPr id="4" name="CorrectBar0"/>
            <p:cNvSpPr/>
            <p:nvPr userDrawn="1"/>
          </p:nvSpPr>
          <p:spPr bwMode="auto">
            <a:xfrm>
              <a:off x="1270000" y="3175000"/>
              <a:ext cx="1079500" cy="2540000"/>
            </a:xfrm>
            <a:prstGeom prst="rect">
              <a:avLst/>
            </a:prstGeom>
            <a:solidFill>
              <a:srgbClr val="22FF2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7" name="CorrectBar1"/>
            <p:cNvSpPr/>
            <p:nvPr userDrawn="1"/>
          </p:nvSpPr>
          <p:spPr bwMode="auto">
            <a:xfrm>
              <a:off x="2857500" y="4445000"/>
              <a:ext cx="1079500" cy="1270000"/>
            </a:xfrm>
            <a:prstGeom prst="rect">
              <a:avLst/>
            </a:prstGeom>
            <a:solidFill>
              <a:srgbClr val="22FF2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grpSp>
      <p:grpSp>
        <p:nvGrpSpPr>
          <p:cNvPr id="30" name="PercentLabelGroup"/>
          <p:cNvGrpSpPr/>
          <p:nvPr userDrawn="1"/>
        </p:nvGrpSpPr>
        <p:grpSpPr>
          <a:xfrm>
            <a:off x="1270000" y="952500"/>
            <a:ext cx="7429500" cy="238125"/>
            <a:chOff x="1270000" y="1270000"/>
            <a:chExt cx="7429500" cy="317500"/>
          </a:xfrm>
        </p:grpSpPr>
        <p:sp>
          <p:nvSpPr>
            <p:cNvPr id="3" name="PercentLabel0"/>
            <p:cNvSpPr/>
            <p:nvPr userDrawn="1"/>
          </p:nvSpPr>
          <p:spPr bwMode="auto">
            <a:xfrm>
              <a:off x="1270000" y="1270000"/>
              <a:ext cx="1079500" cy="3175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Arial" charset="0"/>
                </a:rPr>
                <a:t>67%</a:t>
              </a:r>
            </a:p>
          </p:txBody>
        </p:sp>
        <p:sp>
          <p:nvSpPr>
            <p:cNvPr id="6" name="PercentLabel1"/>
            <p:cNvSpPr/>
            <p:nvPr userDrawn="1"/>
          </p:nvSpPr>
          <p:spPr bwMode="auto">
            <a:xfrm>
              <a:off x="2857500" y="1270000"/>
              <a:ext cx="1079500" cy="3175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Arial" charset="0"/>
                </a:rPr>
                <a:t>33%</a:t>
              </a:r>
            </a:p>
          </p:txBody>
        </p:sp>
        <p:sp>
          <p:nvSpPr>
            <p:cNvPr id="9" name="PercentLabel2"/>
            <p:cNvSpPr/>
            <p:nvPr userDrawn="1"/>
          </p:nvSpPr>
          <p:spPr bwMode="auto">
            <a:xfrm>
              <a:off x="4445000" y="1270000"/>
              <a:ext cx="1079500" cy="3175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Arial" charset="0"/>
                </a:rPr>
                <a:t>100%</a:t>
              </a:r>
            </a:p>
          </p:txBody>
        </p:sp>
        <p:sp>
          <p:nvSpPr>
            <p:cNvPr id="12" name="PercentLabel3"/>
            <p:cNvSpPr/>
            <p:nvPr userDrawn="1"/>
          </p:nvSpPr>
          <p:spPr bwMode="auto">
            <a:xfrm>
              <a:off x="6032500" y="1270000"/>
              <a:ext cx="1079500" cy="3175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Arial" charset="0"/>
                </a:rPr>
                <a:t>100%</a:t>
              </a:r>
            </a:p>
          </p:txBody>
        </p:sp>
        <p:sp>
          <p:nvSpPr>
            <p:cNvPr id="15" name="PercentLabel4"/>
            <p:cNvSpPr/>
            <p:nvPr userDrawn="1"/>
          </p:nvSpPr>
          <p:spPr bwMode="auto">
            <a:xfrm>
              <a:off x="7620000" y="1270000"/>
              <a:ext cx="1079500" cy="3175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Arial" charset="0"/>
                </a:rPr>
                <a:t>67%</a:t>
              </a:r>
            </a:p>
          </p:txBody>
        </p:sp>
      </p:grpSp>
      <p:grpSp>
        <p:nvGrpSpPr>
          <p:cNvPr id="38913" name="IncorrectBarGroup"/>
          <p:cNvGrpSpPr/>
          <p:nvPr userDrawn="1"/>
        </p:nvGrpSpPr>
        <p:grpSpPr>
          <a:xfrm>
            <a:off x="4445000" y="1428750"/>
            <a:ext cx="4254500" cy="2857500"/>
            <a:chOff x="4445000" y="1905000"/>
            <a:chExt cx="4254500" cy="3810000"/>
          </a:xfrm>
        </p:grpSpPr>
        <p:sp>
          <p:nvSpPr>
            <p:cNvPr id="10" name="IncorrectBar2"/>
            <p:cNvSpPr/>
            <p:nvPr userDrawn="1"/>
          </p:nvSpPr>
          <p:spPr bwMode="auto">
            <a:xfrm>
              <a:off x="4445000" y="1905000"/>
              <a:ext cx="1079500" cy="3810000"/>
            </a:xfrm>
            <a:prstGeom prst="rect">
              <a:avLst/>
            </a:prstGeom>
            <a:solidFill>
              <a:srgbClr val="FF222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3" name="IncorrectBar3"/>
            <p:cNvSpPr/>
            <p:nvPr userDrawn="1"/>
          </p:nvSpPr>
          <p:spPr bwMode="auto">
            <a:xfrm>
              <a:off x="6032500" y="1905000"/>
              <a:ext cx="1079500" cy="3810000"/>
            </a:xfrm>
            <a:prstGeom prst="rect">
              <a:avLst/>
            </a:prstGeom>
            <a:solidFill>
              <a:srgbClr val="FF222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6" name="IncorrectBar4"/>
            <p:cNvSpPr/>
            <p:nvPr userDrawn="1"/>
          </p:nvSpPr>
          <p:spPr bwMode="auto">
            <a:xfrm>
              <a:off x="7620000" y="3175000"/>
              <a:ext cx="1079500" cy="2540000"/>
            </a:xfrm>
            <a:prstGeom prst="rect">
              <a:avLst/>
            </a:prstGeom>
            <a:solidFill>
              <a:srgbClr val="FF222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grpSp>
      <p:grpSp>
        <p:nvGrpSpPr>
          <p:cNvPr id="28" name="XLabelGroup"/>
          <p:cNvGrpSpPr/>
          <p:nvPr userDrawn="1"/>
        </p:nvGrpSpPr>
        <p:grpSpPr>
          <a:xfrm>
            <a:off x="1270000" y="4381500"/>
            <a:ext cx="7429500" cy="238125"/>
            <a:chOff x="1270000" y="5842000"/>
            <a:chExt cx="7429500" cy="317500"/>
          </a:xfrm>
        </p:grpSpPr>
        <p:sp>
          <p:nvSpPr>
            <p:cNvPr id="5" name="XValueLabel0"/>
            <p:cNvSpPr/>
            <p:nvPr userDrawn="1"/>
          </p:nvSpPr>
          <p:spPr bwMode="auto">
            <a:xfrm>
              <a:off x="1270000" y="5842000"/>
              <a:ext cx="1079500" cy="3175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Arial" charset="0"/>
                </a:rPr>
                <a:t>A*</a:t>
              </a:r>
            </a:p>
          </p:txBody>
        </p:sp>
        <p:sp>
          <p:nvSpPr>
            <p:cNvPr id="8" name="XValueLabel1"/>
            <p:cNvSpPr/>
            <p:nvPr userDrawn="1"/>
          </p:nvSpPr>
          <p:spPr bwMode="auto">
            <a:xfrm>
              <a:off x="2857500" y="5842000"/>
              <a:ext cx="1079500" cy="3175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Arial" charset="0"/>
                </a:rPr>
                <a:t>B*</a:t>
              </a:r>
            </a:p>
          </p:txBody>
        </p:sp>
        <p:sp>
          <p:nvSpPr>
            <p:cNvPr id="11" name="XValueLabel2"/>
            <p:cNvSpPr/>
            <p:nvPr userDrawn="1"/>
          </p:nvSpPr>
          <p:spPr bwMode="auto">
            <a:xfrm>
              <a:off x="4445000" y="5842000"/>
              <a:ext cx="1079500" cy="3175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Arial" charset="0"/>
                </a:rPr>
                <a:t>C</a:t>
              </a:r>
            </a:p>
          </p:txBody>
        </p:sp>
        <p:sp>
          <p:nvSpPr>
            <p:cNvPr id="14" name="XValueLabel3"/>
            <p:cNvSpPr/>
            <p:nvPr userDrawn="1"/>
          </p:nvSpPr>
          <p:spPr bwMode="auto">
            <a:xfrm>
              <a:off x="6032500" y="5842000"/>
              <a:ext cx="1079500" cy="3175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Arial" charset="0"/>
                </a:rPr>
                <a:t>D</a:t>
              </a:r>
            </a:p>
          </p:txBody>
        </p:sp>
        <p:sp>
          <p:nvSpPr>
            <p:cNvPr id="17" name="XValueLabel4"/>
            <p:cNvSpPr/>
            <p:nvPr userDrawn="1"/>
          </p:nvSpPr>
          <p:spPr bwMode="auto">
            <a:xfrm>
              <a:off x="7620000" y="5842000"/>
              <a:ext cx="1079500" cy="3175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Arial" charset="0"/>
                </a:rPr>
                <a:t>E</a:t>
              </a:r>
            </a:p>
          </p:txBody>
        </p:sp>
      </p:grpSp>
      <p:grpSp>
        <p:nvGrpSpPr>
          <p:cNvPr id="31" name="AxisLineGroup"/>
          <p:cNvGrpSpPr/>
          <p:nvPr userDrawn="1"/>
        </p:nvGrpSpPr>
        <p:grpSpPr>
          <a:xfrm>
            <a:off x="889000" y="1190625"/>
            <a:ext cx="8001000" cy="3095625"/>
            <a:chOff x="889000" y="1587500"/>
            <a:chExt cx="8001000" cy="4127500"/>
          </a:xfrm>
        </p:grpSpPr>
        <p:cxnSp>
          <p:nvCxnSpPr>
            <p:cNvPr id="18" name="XAxisLine"/>
            <p:cNvCxnSpPr/>
            <p:nvPr userDrawn="1"/>
          </p:nvCxnSpPr>
          <p:spPr bwMode="auto">
            <a:xfrm>
              <a:off x="889000" y="5715000"/>
              <a:ext cx="8001000" cy="0"/>
            </a:xfrm>
            <a:prstGeom prst="line">
              <a:avLst/>
            </a:pr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YAxisLine"/>
            <p:cNvCxnSpPr/>
            <p:nvPr userDrawn="1"/>
          </p:nvCxnSpPr>
          <p:spPr bwMode="auto">
            <a:xfrm>
              <a:off x="1016000" y="1587500"/>
              <a:ext cx="0" cy="4127500"/>
            </a:xfrm>
            <a:prstGeom prst="line">
              <a:avLst/>
            </a:pr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YAxisTick0"/>
            <p:cNvCxnSpPr/>
            <p:nvPr userDrawn="1"/>
          </p:nvCxnSpPr>
          <p:spPr bwMode="auto">
            <a:xfrm>
              <a:off x="889000" y="5715000"/>
              <a:ext cx="254000" cy="0"/>
            </a:xfrm>
            <a:prstGeom prst="line">
              <a:avLst/>
            </a:pr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YAxisTick1"/>
            <p:cNvCxnSpPr/>
            <p:nvPr userDrawn="1"/>
          </p:nvCxnSpPr>
          <p:spPr bwMode="auto">
            <a:xfrm>
              <a:off x="889000" y="4445000"/>
              <a:ext cx="254000" cy="0"/>
            </a:xfrm>
            <a:prstGeom prst="line">
              <a:avLst/>
            </a:pr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YAxisTick2"/>
            <p:cNvCxnSpPr/>
            <p:nvPr userDrawn="1"/>
          </p:nvCxnSpPr>
          <p:spPr bwMode="auto">
            <a:xfrm>
              <a:off x="889000" y="3175000"/>
              <a:ext cx="254000" cy="0"/>
            </a:xfrm>
            <a:prstGeom prst="line">
              <a:avLst/>
            </a:pr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YAxisTick3"/>
            <p:cNvCxnSpPr/>
            <p:nvPr userDrawn="1"/>
          </p:nvCxnSpPr>
          <p:spPr bwMode="auto">
            <a:xfrm>
              <a:off x="889000" y="1905000"/>
              <a:ext cx="254000" cy="0"/>
            </a:xfrm>
            <a:prstGeom prst="line">
              <a:avLst/>
            </a:pr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9" name="YLabelGroup"/>
          <p:cNvGrpSpPr/>
          <p:nvPr userDrawn="1"/>
        </p:nvGrpSpPr>
        <p:grpSpPr>
          <a:xfrm>
            <a:off x="254000" y="1381125"/>
            <a:ext cx="762000" cy="2952750"/>
            <a:chOff x="254000" y="1841500"/>
            <a:chExt cx="762000" cy="3937000"/>
          </a:xfrm>
        </p:grpSpPr>
        <p:sp>
          <p:nvSpPr>
            <p:cNvPr id="21" name="YValueLabel0"/>
            <p:cNvSpPr/>
            <p:nvPr userDrawn="1"/>
          </p:nvSpPr>
          <p:spPr bwMode="auto">
            <a:xfrm>
              <a:off x="254000" y="5651500"/>
              <a:ext cx="762000" cy="1270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rPr>
                <a:t>0</a:t>
              </a:r>
            </a:p>
          </p:txBody>
        </p:sp>
        <p:sp>
          <p:nvSpPr>
            <p:cNvPr id="23" name="YValueLabel1"/>
            <p:cNvSpPr/>
            <p:nvPr userDrawn="1"/>
          </p:nvSpPr>
          <p:spPr bwMode="auto">
            <a:xfrm>
              <a:off x="254000" y="4381500"/>
              <a:ext cx="762000" cy="1270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rPr>
                <a:t>1</a:t>
              </a:r>
            </a:p>
          </p:txBody>
        </p:sp>
        <p:sp>
          <p:nvSpPr>
            <p:cNvPr id="25" name="YValueLabel2"/>
            <p:cNvSpPr/>
            <p:nvPr userDrawn="1"/>
          </p:nvSpPr>
          <p:spPr bwMode="auto">
            <a:xfrm>
              <a:off x="254000" y="3111500"/>
              <a:ext cx="762000" cy="1270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rPr>
                <a:t>2</a:t>
              </a:r>
            </a:p>
          </p:txBody>
        </p:sp>
        <p:sp>
          <p:nvSpPr>
            <p:cNvPr id="27" name="YValueLabel3"/>
            <p:cNvSpPr/>
            <p:nvPr userDrawn="1"/>
          </p:nvSpPr>
          <p:spPr bwMode="auto">
            <a:xfrm>
              <a:off x="254000" y="1841500"/>
              <a:ext cx="762000" cy="1270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rPr>
                <a:t>3</a:t>
              </a:r>
            </a:p>
          </p:txBody>
        </p:sp>
      </p:gr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Lst>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Health and Wellness </a:t>
            </a:r>
            <a:endParaRPr lang="en-US" dirty="0"/>
          </a:p>
        </p:txBody>
      </p:sp>
      <p:sp>
        <p:nvSpPr>
          <p:cNvPr id="3" name="Subtitle 2"/>
          <p:cNvSpPr>
            <a:spLocks noGrp="1"/>
          </p:cNvSpPr>
          <p:nvPr>
            <p:ph type="subTitle" idx="1"/>
          </p:nvPr>
        </p:nvSpPr>
        <p:spPr/>
        <p:txBody>
          <a:bodyPr/>
          <a:lstStyle/>
          <a:p>
            <a:r>
              <a:rPr lang="en-US" dirty="0" smtClean="0"/>
              <a:t>Decision Making</a:t>
            </a:r>
            <a:endParaRPr lang="en-US" dirty="0"/>
          </a:p>
        </p:txBody>
      </p:sp>
    </p:spTree>
    <p:extLst>
      <p:ext uri="{BB962C8B-B14F-4D97-AF65-F5344CB8AC3E}">
        <p14:creationId xmlns:p14="http://schemas.microsoft.com/office/powerpoint/2010/main" val="27645419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 your health triangle</a:t>
            </a:r>
            <a:endParaRPr lang="en-US" dirty="0"/>
          </a:p>
        </p:txBody>
      </p:sp>
      <p:sp>
        <p:nvSpPr>
          <p:cNvPr id="3" name="Content Placeholder 2"/>
          <p:cNvSpPr>
            <a:spLocks noGrp="1"/>
          </p:cNvSpPr>
          <p:nvPr>
            <p:ph idx="1"/>
          </p:nvPr>
        </p:nvSpPr>
        <p:spPr>
          <a:xfrm>
            <a:off x="304800" y="1165621"/>
            <a:ext cx="8686800" cy="3806429"/>
          </a:xfrm>
        </p:spPr>
        <p:txBody>
          <a:bodyPr>
            <a:normAutofit fontScale="85000" lnSpcReduction="20000"/>
          </a:bodyPr>
          <a:lstStyle/>
          <a:p>
            <a:r>
              <a:rPr lang="en-US" dirty="0" smtClean="0"/>
              <a:t>Physical health</a:t>
            </a:r>
          </a:p>
          <a:p>
            <a:pPr lvl="1"/>
            <a:r>
              <a:rPr lang="en-US" dirty="0" smtClean="0"/>
              <a:t>Is all about how well your body functions</a:t>
            </a:r>
          </a:p>
          <a:p>
            <a:pPr lvl="1"/>
            <a:r>
              <a:rPr lang="en-US" dirty="0" smtClean="0"/>
              <a:t>A high level of physical health includes having enough energy to perform your daily activities, deal with everyday stresses, and avoid injury</a:t>
            </a:r>
          </a:p>
          <a:p>
            <a:pPr lvl="1"/>
            <a:r>
              <a:rPr lang="en-US" dirty="0" smtClean="0"/>
              <a:t>For a healthy body</a:t>
            </a:r>
          </a:p>
          <a:p>
            <a:pPr lvl="2"/>
            <a:r>
              <a:rPr lang="en-US" dirty="0" smtClean="0">
                <a:solidFill>
                  <a:srgbClr val="FF0000"/>
                </a:solidFill>
              </a:rPr>
              <a:t>Get 8-10 hours of sleep</a:t>
            </a:r>
          </a:p>
          <a:p>
            <a:pPr lvl="2"/>
            <a:r>
              <a:rPr lang="en-US" dirty="0" smtClean="0"/>
              <a:t>Eat nutritious meals and drink 8 cups of H2O daily</a:t>
            </a:r>
          </a:p>
          <a:p>
            <a:pPr lvl="2"/>
            <a:r>
              <a:rPr lang="en-US" dirty="0" smtClean="0">
                <a:solidFill>
                  <a:srgbClr val="FF0000"/>
                </a:solidFill>
              </a:rPr>
              <a:t>30-60 </a:t>
            </a:r>
            <a:r>
              <a:rPr lang="en-US" dirty="0" err="1" smtClean="0">
                <a:solidFill>
                  <a:srgbClr val="FF0000"/>
                </a:solidFill>
              </a:rPr>
              <a:t>mins</a:t>
            </a:r>
            <a:r>
              <a:rPr lang="en-US" dirty="0" smtClean="0">
                <a:solidFill>
                  <a:srgbClr val="FF0000"/>
                </a:solidFill>
              </a:rPr>
              <a:t> of physical activity daily</a:t>
            </a:r>
          </a:p>
          <a:p>
            <a:pPr lvl="2"/>
            <a:r>
              <a:rPr lang="en-US" dirty="0" smtClean="0">
                <a:solidFill>
                  <a:srgbClr val="FF0000"/>
                </a:solidFill>
              </a:rPr>
              <a:t>Avoid tobacco, alcohol, and other drugs</a:t>
            </a:r>
          </a:p>
          <a:p>
            <a:pPr lvl="2"/>
            <a:r>
              <a:rPr lang="en-US" dirty="0" smtClean="0"/>
              <a:t>Bathe daily, floss and brush teeth daily</a:t>
            </a:r>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2422817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28650"/>
          </a:xfrm>
        </p:spPr>
        <p:txBody>
          <a:bodyPr/>
          <a:lstStyle/>
          <a:p>
            <a:r>
              <a:rPr lang="en-US" dirty="0"/>
              <a:t>1.1 your health triangle</a:t>
            </a:r>
          </a:p>
        </p:txBody>
      </p:sp>
      <p:sp>
        <p:nvSpPr>
          <p:cNvPr id="3" name="Content Placeholder 2"/>
          <p:cNvSpPr>
            <a:spLocks noGrp="1"/>
          </p:cNvSpPr>
          <p:nvPr>
            <p:ph idx="1"/>
          </p:nvPr>
        </p:nvSpPr>
        <p:spPr>
          <a:xfrm>
            <a:off x="304800" y="971550"/>
            <a:ext cx="8686800" cy="4114800"/>
          </a:xfrm>
        </p:spPr>
        <p:txBody>
          <a:bodyPr>
            <a:normAutofit/>
          </a:bodyPr>
          <a:lstStyle/>
          <a:p>
            <a:r>
              <a:rPr lang="en-US" sz="2400" dirty="0" smtClean="0"/>
              <a:t>Mental/Emotional Health is about your feelings and thoughts</a:t>
            </a:r>
          </a:p>
          <a:p>
            <a:pPr lvl="1"/>
            <a:r>
              <a:rPr lang="en-US" sz="2400" dirty="0" smtClean="0"/>
              <a:t>A reflection of how you feel about yourself</a:t>
            </a:r>
          </a:p>
          <a:p>
            <a:pPr lvl="1"/>
            <a:r>
              <a:rPr lang="en-US" sz="2400" dirty="0" smtClean="0"/>
              <a:t>How you meet the demands of daily life</a:t>
            </a:r>
          </a:p>
          <a:p>
            <a:pPr lvl="1"/>
            <a:r>
              <a:rPr lang="en-US" sz="2400" dirty="0" smtClean="0"/>
              <a:t>How you cope with the problems that occur in your life</a:t>
            </a:r>
          </a:p>
          <a:p>
            <a:pPr lvl="1"/>
            <a:r>
              <a:rPr lang="en-US" sz="2400" dirty="0" smtClean="0"/>
              <a:t>Being Mentally and emotionally healthy include:</a:t>
            </a:r>
          </a:p>
          <a:p>
            <a:pPr lvl="2"/>
            <a:r>
              <a:rPr lang="en-US" dirty="0" smtClean="0"/>
              <a:t>Enjoy challenges that help you grow</a:t>
            </a:r>
          </a:p>
          <a:p>
            <a:pPr lvl="2"/>
            <a:r>
              <a:rPr lang="en-US" dirty="0" smtClean="0"/>
              <a:t>Accept responsibility for your actions</a:t>
            </a:r>
          </a:p>
          <a:p>
            <a:pPr lvl="2"/>
            <a:r>
              <a:rPr lang="en-US" dirty="0" smtClean="0"/>
              <a:t>Have a sense of control over your life</a:t>
            </a:r>
          </a:p>
          <a:p>
            <a:r>
              <a:rPr lang="en-US" sz="2800" dirty="0" smtClean="0">
                <a:solidFill>
                  <a:srgbClr val="FF0000"/>
                </a:solidFill>
              </a:rPr>
              <a:t>Mental/emotional health includes spiritual health</a:t>
            </a:r>
            <a:endParaRPr lang="en-US" sz="2800" dirty="0">
              <a:solidFill>
                <a:srgbClr val="FF0000"/>
              </a:solidFill>
            </a:endParaRPr>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41756151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28700"/>
          </a:xfrm>
        </p:spPr>
        <p:txBody>
          <a:bodyPr/>
          <a:lstStyle/>
          <a:p>
            <a:r>
              <a:rPr lang="en-US" dirty="0"/>
              <a:t>1.1 your health triangle</a:t>
            </a:r>
          </a:p>
        </p:txBody>
      </p:sp>
      <p:sp>
        <p:nvSpPr>
          <p:cNvPr id="3" name="Content Placeholder 2"/>
          <p:cNvSpPr>
            <a:spLocks noGrp="1"/>
          </p:cNvSpPr>
          <p:nvPr>
            <p:ph idx="1"/>
          </p:nvPr>
        </p:nvSpPr>
        <p:spPr>
          <a:xfrm>
            <a:off x="304800" y="1165621"/>
            <a:ext cx="8686800" cy="3920729"/>
          </a:xfrm>
        </p:spPr>
        <p:txBody>
          <a:bodyPr>
            <a:normAutofit fontScale="85000" lnSpcReduction="10000"/>
          </a:bodyPr>
          <a:lstStyle/>
          <a:p>
            <a:r>
              <a:rPr lang="en-US" sz="2800" dirty="0" smtClean="0"/>
              <a:t>Social Health is getting along with others</a:t>
            </a:r>
          </a:p>
          <a:p>
            <a:pPr lvl="1"/>
            <a:r>
              <a:rPr lang="en-US" dirty="0" smtClean="0"/>
              <a:t>Your social network include: family, friends, teachers, and other members of your community</a:t>
            </a:r>
          </a:p>
          <a:p>
            <a:pPr lvl="1"/>
            <a:r>
              <a:rPr lang="en-US" dirty="0" smtClean="0"/>
              <a:t>Social health involves:</a:t>
            </a:r>
          </a:p>
          <a:p>
            <a:pPr lvl="2"/>
            <a:r>
              <a:rPr lang="en-US" dirty="0" smtClean="0"/>
              <a:t>Seeking and lending support when needed</a:t>
            </a:r>
          </a:p>
          <a:p>
            <a:pPr lvl="2"/>
            <a:r>
              <a:rPr lang="en-US" dirty="0" smtClean="0"/>
              <a:t>Communicating clearly and listening to others</a:t>
            </a:r>
          </a:p>
          <a:p>
            <a:pPr lvl="2"/>
            <a:r>
              <a:rPr lang="en-US" dirty="0" smtClean="0"/>
              <a:t>Showing respect and care for yourself and others</a:t>
            </a:r>
            <a:r>
              <a:rPr lang="en-US" dirty="0"/>
              <a:t>	</a:t>
            </a:r>
            <a:endParaRPr lang="en-US" dirty="0" smtClean="0"/>
          </a:p>
          <a:p>
            <a:r>
              <a:rPr lang="en-US" sz="2800" dirty="0" smtClean="0"/>
              <a:t>Keeping the balance</a:t>
            </a:r>
          </a:p>
          <a:p>
            <a:pPr lvl="1"/>
            <a:r>
              <a:rPr lang="en-US" dirty="0" smtClean="0">
                <a:solidFill>
                  <a:srgbClr val="FF0000"/>
                </a:solidFill>
              </a:rPr>
              <a:t>When your triangle is balanced you have a high degree of wellness – an overall state of wellbeing or total health</a:t>
            </a:r>
            <a:endParaRPr lang="en-US" dirty="0">
              <a:solidFill>
                <a:srgbClr val="FF0000"/>
              </a:solidFill>
            </a:endParaRPr>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34731330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 What Affects your health</a:t>
            </a:r>
            <a:endParaRPr lang="en-US" dirty="0"/>
          </a:p>
        </p:txBody>
      </p:sp>
      <p:sp>
        <p:nvSpPr>
          <p:cNvPr id="3" name="Content Placeholder 2"/>
          <p:cNvSpPr>
            <a:spLocks noGrp="1"/>
          </p:cNvSpPr>
          <p:nvPr>
            <p:ph idx="1"/>
          </p:nvPr>
        </p:nvSpPr>
        <p:spPr/>
        <p:txBody>
          <a:bodyPr/>
          <a:lstStyle/>
          <a:p>
            <a:r>
              <a:rPr lang="en-US" dirty="0" smtClean="0"/>
              <a:t>Influences on your health</a:t>
            </a:r>
          </a:p>
          <a:p>
            <a:pPr lvl="1"/>
            <a:r>
              <a:rPr lang="en-US" dirty="0">
                <a:solidFill>
                  <a:srgbClr val="FF0000"/>
                </a:solidFill>
              </a:rPr>
              <a:t>Factors such as heredity, environment, attitude, behavior, media, and technology can influence how you live</a:t>
            </a:r>
          </a:p>
          <a:p>
            <a:r>
              <a:rPr lang="en-US" dirty="0" smtClean="0"/>
              <a:t>Understanding these influences will help you make informed decisions about your health</a:t>
            </a:r>
            <a:endParaRPr lang="en-US" dirty="0"/>
          </a:p>
          <a:p>
            <a:endParaRPr lang="en-US" dirty="0" smtClean="0"/>
          </a:p>
          <a:p>
            <a:endParaRPr lang="en-US" dirty="0"/>
          </a:p>
          <a:p>
            <a:endParaRPr lang="en-US" dirty="0" smtClean="0"/>
          </a:p>
        </p:txBody>
      </p:sp>
    </p:spTree>
    <p:extLst>
      <p:ext uri="{BB962C8B-B14F-4D97-AF65-F5344CB8AC3E}">
        <p14:creationId xmlns:p14="http://schemas.microsoft.com/office/powerpoint/2010/main" val="22071057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8229600" cy="628650"/>
          </a:xfrm>
        </p:spPr>
        <p:txBody>
          <a:bodyPr/>
          <a:lstStyle/>
          <a:p>
            <a:r>
              <a:rPr lang="en-US" dirty="0" smtClean="0"/>
              <a:t>1.3 Identifying health risks</a:t>
            </a:r>
            <a:endParaRPr lang="en-US" dirty="0"/>
          </a:p>
        </p:txBody>
      </p:sp>
      <p:sp>
        <p:nvSpPr>
          <p:cNvPr id="3" name="Content Placeholder 2"/>
          <p:cNvSpPr>
            <a:spLocks noGrp="1"/>
          </p:cNvSpPr>
          <p:nvPr>
            <p:ph idx="1"/>
          </p:nvPr>
        </p:nvSpPr>
        <p:spPr>
          <a:xfrm>
            <a:off x="304800" y="1047750"/>
            <a:ext cx="8686800" cy="4171950"/>
          </a:xfrm>
        </p:spPr>
        <p:txBody>
          <a:bodyPr>
            <a:normAutofit fontScale="85000" lnSpcReduction="20000"/>
          </a:bodyPr>
          <a:lstStyle/>
          <a:p>
            <a:r>
              <a:rPr lang="en-US" dirty="0" smtClean="0">
                <a:solidFill>
                  <a:srgbClr val="FF0000"/>
                </a:solidFill>
              </a:rPr>
              <a:t>Recognizing risk behaviors:</a:t>
            </a:r>
            <a:r>
              <a:rPr lang="en-US" dirty="0" smtClean="0"/>
              <a:t> CDC Centers for Disease Control and Prevention has identified 6 risk behaviors among young people under 24</a:t>
            </a:r>
          </a:p>
          <a:p>
            <a:pPr lvl="1"/>
            <a:r>
              <a:rPr lang="en-US" dirty="0" smtClean="0">
                <a:solidFill>
                  <a:srgbClr val="FF0000"/>
                </a:solidFill>
              </a:rPr>
              <a:t>Tobacco use</a:t>
            </a:r>
          </a:p>
          <a:p>
            <a:pPr lvl="1"/>
            <a:r>
              <a:rPr lang="en-US" dirty="0" smtClean="0">
                <a:solidFill>
                  <a:srgbClr val="FF0000"/>
                </a:solidFill>
              </a:rPr>
              <a:t>Unhealthy dietary behaviors</a:t>
            </a:r>
          </a:p>
          <a:p>
            <a:pPr lvl="1"/>
            <a:r>
              <a:rPr lang="en-US" dirty="0" smtClean="0">
                <a:solidFill>
                  <a:srgbClr val="FF0000"/>
                </a:solidFill>
              </a:rPr>
              <a:t>Inadequate physical activity</a:t>
            </a:r>
          </a:p>
          <a:p>
            <a:pPr lvl="1"/>
            <a:r>
              <a:rPr lang="en-US" dirty="0" smtClean="0">
                <a:solidFill>
                  <a:srgbClr val="FF0000"/>
                </a:solidFill>
              </a:rPr>
              <a:t>Alcohol and other drug use</a:t>
            </a:r>
          </a:p>
          <a:p>
            <a:pPr lvl="1"/>
            <a:r>
              <a:rPr lang="en-US" dirty="0" smtClean="0">
                <a:solidFill>
                  <a:srgbClr val="FF0000"/>
                </a:solidFill>
              </a:rPr>
              <a:t>Sexual behaviors that may result in HIV infection, other sexually transmitted diseases, and unintended pregnancies</a:t>
            </a:r>
          </a:p>
          <a:p>
            <a:pPr lvl="1"/>
            <a:r>
              <a:rPr lang="en-US" dirty="0" smtClean="0">
                <a:solidFill>
                  <a:srgbClr val="FF0000"/>
                </a:solidFill>
              </a:rPr>
              <a:t>Behaviors that contribute to unintentional injuries and violence</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59907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 How to avoid or reduce risks</a:t>
            </a:r>
            <a:endParaRPr lang="en-US" dirty="0"/>
          </a:p>
        </p:txBody>
      </p:sp>
      <p:sp>
        <p:nvSpPr>
          <p:cNvPr id="3" name="Content Placeholder 2"/>
          <p:cNvSpPr>
            <a:spLocks noGrp="1"/>
          </p:cNvSpPr>
          <p:nvPr>
            <p:ph idx="1"/>
          </p:nvPr>
        </p:nvSpPr>
        <p:spPr>
          <a:xfrm>
            <a:off x="304800" y="1200150"/>
            <a:ext cx="8686800" cy="4000500"/>
          </a:xfrm>
        </p:spPr>
        <p:txBody>
          <a:bodyPr/>
          <a:lstStyle/>
          <a:p>
            <a:r>
              <a:rPr lang="en-US" sz="2000" dirty="0" smtClean="0">
                <a:solidFill>
                  <a:srgbClr val="FF0000"/>
                </a:solidFill>
              </a:rPr>
              <a:t>Abstaining from High-Risk Behaviors</a:t>
            </a:r>
          </a:p>
          <a:p>
            <a:pPr lvl="1"/>
            <a:r>
              <a:rPr lang="en-US" sz="2000" dirty="0" smtClean="0">
                <a:solidFill>
                  <a:srgbClr val="FF0000"/>
                </a:solidFill>
              </a:rPr>
              <a:t>Abstinence a deliberate decision to avoid high-risk behaviors, including sexual activity and the use of tobacco, alcohol, and other drugs</a:t>
            </a:r>
          </a:p>
          <a:p>
            <a:r>
              <a:rPr lang="en-US" sz="2000" dirty="0" smtClean="0"/>
              <a:t>All areas of your health triangle benefit when you choose to abstain from high-risk behaviors</a:t>
            </a:r>
          </a:p>
          <a:p>
            <a:pPr lvl="1"/>
            <a:r>
              <a:rPr lang="en-US" sz="2000" dirty="0" smtClean="0"/>
              <a:t>Ex. If you avoid tobacco, alcohol, and other drugs, you protect yourself from the chronic diseases associated with using these substances</a:t>
            </a:r>
          </a:p>
          <a:p>
            <a:endParaRPr lang="en-US" sz="2000" dirty="0" smtClean="0"/>
          </a:p>
          <a:p>
            <a:endParaRPr lang="en-US" sz="2000" dirty="0" smtClean="0"/>
          </a:p>
          <a:p>
            <a:endParaRPr lang="en-US" sz="2000" dirty="0" smtClean="0"/>
          </a:p>
          <a:p>
            <a:endParaRPr lang="en-US" dirty="0" smtClean="0"/>
          </a:p>
        </p:txBody>
      </p:sp>
    </p:spTree>
    <p:extLst>
      <p:ext uri="{BB962C8B-B14F-4D97-AF65-F5344CB8AC3E}">
        <p14:creationId xmlns:p14="http://schemas.microsoft.com/office/powerpoint/2010/main" val="11124992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71450"/>
            <a:ext cx="8686800" cy="628650"/>
          </a:xfrm>
        </p:spPr>
        <p:txBody>
          <a:bodyPr/>
          <a:lstStyle/>
          <a:p>
            <a:r>
              <a:rPr lang="en-US" dirty="0" smtClean="0"/>
              <a:t>1.3 Promoting your health</a:t>
            </a:r>
            <a:endParaRPr lang="en-US" dirty="0"/>
          </a:p>
        </p:txBody>
      </p:sp>
      <p:sp>
        <p:nvSpPr>
          <p:cNvPr id="3" name="Content Placeholder 2"/>
          <p:cNvSpPr>
            <a:spLocks noGrp="1"/>
          </p:cNvSpPr>
          <p:nvPr>
            <p:ph idx="1"/>
          </p:nvPr>
        </p:nvSpPr>
        <p:spPr>
          <a:xfrm>
            <a:off x="304800" y="914400"/>
            <a:ext cx="8686800" cy="4057650"/>
          </a:xfrm>
        </p:spPr>
        <p:txBody>
          <a:bodyPr>
            <a:normAutofit fontScale="77500" lnSpcReduction="20000"/>
          </a:bodyPr>
          <a:lstStyle/>
          <a:p>
            <a:r>
              <a:rPr lang="en-US" dirty="0" smtClean="0"/>
              <a:t>Lifestyle factors are the personal habits or behaviors related to the way a person lives</a:t>
            </a:r>
          </a:p>
          <a:p>
            <a:r>
              <a:rPr lang="en-US" dirty="0" smtClean="0">
                <a:solidFill>
                  <a:srgbClr val="FF0000"/>
                </a:solidFill>
              </a:rPr>
              <a:t>Lifestyle factors that can improve a person’s level of health include:</a:t>
            </a:r>
          </a:p>
          <a:p>
            <a:pPr lvl="1"/>
            <a:r>
              <a:rPr lang="en-US" dirty="0" smtClean="0">
                <a:solidFill>
                  <a:srgbClr val="FF0000"/>
                </a:solidFill>
              </a:rPr>
              <a:t>Getting 8 hrs of sleep each night</a:t>
            </a:r>
          </a:p>
          <a:p>
            <a:pPr lvl="1"/>
            <a:r>
              <a:rPr lang="en-US" dirty="0" smtClean="0">
                <a:solidFill>
                  <a:srgbClr val="FF0000"/>
                </a:solidFill>
              </a:rPr>
              <a:t>Starting each day with a healthy breakfast</a:t>
            </a:r>
          </a:p>
          <a:p>
            <a:pPr lvl="1"/>
            <a:r>
              <a:rPr lang="en-US" dirty="0" smtClean="0"/>
              <a:t>Eating a variety of nutritious foods each day</a:t>
            </a:r>
          </a:p>
          <a:p>
            <a:pPr lvl="1"/>
            <a:r>
              <a:rPr lang="en-US" dirty="0" smtClean="0"/>
              <a:t>Being physically active for 30 to 60 minutes most days of the week</a:t>
            </a:r>
          </a:p>
          <a:p>
            <a:pPr lvl="1"/>
            <a:r>
              <a:rPr lang="en-US" dirty="0" smtClean="0">
                <a:solidFill>
                  <a:srgbClr val="FF0000"/>
                </a:solidFill>
              </a:rPr>
              <a:t>Maintaining a healthy weight</a:t>
            </a:r>
          </a:p>
          <a:p>
            <a:pPr lvl="1"/>
            <a:r>
              <a:rPr lang="en-US" dirty="0" smtClean="0">
                <a:solidFill>
                  <a:srgbClr val="FF0000"/>
                </a:solidFill>
              </a:rPr>
              <a:t>Abstaining from smoking or using other tobacco products</a:t>
            </a:r>
          </a:p>
          <a:p>
            <a:pPr lvl="1"/>
            <a:r>
              <a:rPr lang="en-US" dirty="0" smtClean="0">
                <a:solidFill>
                  <a:srgbClr val="FF0000"/>
                </a:solidFill>
              </a:rPr>
              <a:t>Abstaining from the use of alcohol and other drugs</a:t>
            </a:r>
          </a:p>
          <a:p>
            <a:pPr lvl="1"/>
            <a:endParaRPr lang="en-US" dirty="0">
              <a:solidFill>
                <a:srgbClr val="FF0000"/>
              </a:solidFill>
            </a:endParaRPr>
          </a:p>
        </p:txBody>
      </p:sp>
    </p:spTree>
    <p:extLst>
      <p:ext uri="{BB962C8B-B14F-4D97-AF65-F5344CB8AC3E}">
        <p14:creationId xmlns:p14="http://schemas.microsoft.com/office/powerpoint/2010/main" val="9144551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8700"/>
          </a:xfrm>
        </p:spPr>
        <p:txBody>
          <a:bodyPr/>
          <a:lstStyle/>
          <a:p>
            <a:r>
              <a:rPr lang="en-US" dirty="0" smtClean="0"/>
              <a:t>Building Health Skills</a:t>
            </a:r>
            <a:endParaRPr lang="en-US" dirty="0"/>
          </a:p>
        </p:txBody>
      </p:sp>
      <p:sp>
        <p:nvSpPr>
          <p:cNvPr id="3" name="Content Placeholder 2"/>
          <p:cNvSpPr>
            <a:spLocks noGrp="1"/>
          </p:cNvSpPr>
          <p:nvPr>
            <p:ph idx="1"/>
          </p:nvPr>
        </p:nvSpPr>
        <p:spPr>
          <a:xfrm>
            <a:off x="381000" y="685800"/>
            <a:ext cx="8229600" cy="3543300"/>
          </a:xfrm>
        </p:spPr>
        <p:txBody>
          <a:bodyPr/>
          <a:lstStyle/>
          <a:p>
            <a:r>
              <a:rPr lang="en-US" sz="1800" dirty="0"/>
              <a:t>Health skills are specific tools and strategies to maintain, protect, and improve all aspects of your health</a:t>
            </a:r>
          </a:p>
          <a:p>
            <a:r>
              <a:rPr lang="en-US" sz="1800" dirty="0"/>
              <a:t>Health skills are also called life skills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48907827"/>
              </p:ext>
            </p:extLst>
          </p:nvPr>
        </p:nvGraphicFramePr>
        <p:xfrm>
          <a:off x="427061" y="1615440"/>
          <a:ext cx="8137478" cy="3528060"/>
        </p:xfrm>
        <a:graphic>
          <a:graphicData uri="http://schemas.openxmlformats.org/drawingml/2006/table">
            <a:tbl>
              <a:tblPr firstRow="1" bandRow="1">
                <a:tableStyleId>{5C22544A-7EE6-4342-B048-85BDC9FD1C3A}</a:tableStyleId>
              </a:tblPr>
              <a:tblGrid>
                <a:gridCol w="2247494">
                  <a:extLst>
                    <a:ext uri="{9D8B030D-6E8A-4147-A177-3AD203B41FA5}">
                      <a16:colId xmlns:a16="http://schemas.microsoft.com/office/drawing/2014/main" val="20000"/>
                    </a:ext>
                  </a:extLst>
                </a:gridCol>
                <a:gridCol w="5889984">
                  <a:extLst>
                    <a:ext uri="{9D8B030D-6E8A-4147-A177-3AD203B41FA5}">
                      <a16:colId xmlns:a16="http://schemas.microsoft.com/office/drawing/2014/main" val="20001"/>
                    </a:ext>
                  </a:extLst>
                </a:gridCol>
              </a:tblGrid>
              <a:tr h="237300">
                <a:tc>
                  <a:txBody>
                    <a:bodyPr/>
                    <a:lstStyle/>
                    <a:p>
                      <a:r>
                        <a:rPr lang="en-US" sz="1400" dirty="0" smtClean="0"/>
                        <a:t>Health Skill</a:t>
                      </a:r>
                      <a:endParaRPr lang="en-US" sz="1400" dirty="0"/>
                    </a:p>
                  </a:txBody>
                  <a:tcPr marT="34290" marB="34290"/>
                </a:tc>
                <a:tc>
                  <a:txBody>
                    <a:bodyPr/>
                    <a:lstStyle/>
                    <a:p>
                      <a:r>
                        <a:rPr lang="en-US" sz="1400" dirty="0" smtClean="0"/>
                        <a:t>Benefit to Your Health</a:t>
                      </a:r>
                      <a:endParaRPr lang="en-US" sz="1400" dirty="0"/>
                    </a:p>
                  </a:txBody>
                  <a:tcPr marT="34290" marB="34290"/>
                </a:tc>
                <a:extLst>
                  <a:ext uri="{0D108BD9-81ED-4DB2-BD59-A6C34878D82A}">
                    <a16:rowId xmlns:a16="http://schemas.microsoft.com/office/drawing/2014/main" val="10000"/>
                  </a:ext>
                </a:extLst>
              </a:tr>
              <a:tr h="266412">
                <a:tc>
                  <a:txBody>
                    <a:bodyPr/>
                    <a:lstStyle/>
                    <a:p>
                      <a:r>
                        <a:rPr lang="en-US" sz="1400" dirty="0" smtClean="0"/>
                        <a:t>Communication</a:t>
                      </a:r>
                      <a:endParaRPr lang="en-US" sz="1400" dirty="0"/>
                    </a:p>
                  </a:txBody>
                  <a:tcPr marT="34290" marB="34290"/>
                </a:tc>
                <a:tc>
                  <a:txBody>
                    <a:bodyPr/>
                    <a:lstStyle/>
                    <a:p>
                      <a:r>
                        <a:rPr lang="en-US" sz="1400" dirty="0" smtClean="0"/>
                        <a:t>Share ideas and feelings, listen</a:t>
                      </a:r>
                      <a:r>
                        <a:rPr lang="en-US" sz="1400" baseline="0" dirty="0" smtClean="0"/>
                        <a:t> carefully</a:t>
                      </a:r>
                      <a:endParaRPr lang="en-US" sz="1400" dirty="0"/>
                    </a:p>
                  </a:txBody>
                  <a:tcPr marT="34290" marB="34290"/>
                </a:tc>
                <a:extLst>
                  <a:ext uri="{0D108BD9-81ED-4DB2-BD59-A6C34878D82A}">
                    <a16:rowId xmlns:a16="http://schemas.microsoft.com/office/drawing/2014/main" val="10001"/>
                  </a:ext>
                </a:extLst>
              </a:tr>
              <a:tr h="266412">
                <a:tc>
                  <a:txBody>
                    <a:bodyPr/>
                    <a:lstStyle/>
                    <a:p>
                      <a:r>
                        <a:rPr lang="en-US" sz="1400" dirty="0" smtClean="0"/>
                        <a:t>Refusal</a:t>
                      </a:r>
                      <a:endParaRPr lang="en-US" sz="1400" dirty="0"/>
                    </a:p>
                  </a:txBody>
                  <a:tcPr marT="34290" marB="34290"/>
                </a:tc>
                <a:tc>
                  <a:txBody>
                    <a:bodyPr/>
                    <a:lstStyle/>
                    <a:p>
                      <a:r>
                        <a:rPr lang="en-US" sz="1400" dirty="0" smtClean="0"/>
                        <a:t>You say no to unhealthy behaviors</a:t>
                      </a:r>
                      <a:endParaRPr lang="en-US" sz="1400" dirty="0"/>
                    </a:p>
                  </a:txBody>
                  <a:tcPr marT="34290" marB="34290"/>
                </a:tc>
                <a:extLst>
                  <a:ext uri="{0D108BD9-81ED-4DB2-BD59-A6C34878D82A}">
                    <a16:rowId xmlns:a16="http://schemas.microsoft.com/office/drawing/2014/main" val="10002"/>
                  </a:ext>
                </a:extLst>
              </a:tr>
              <a:tr h="266412">
                <a:tc>
                  <a:txBody>
                    <a:bodyPr/>
                    <a:lstStyle/>
                    <a:p>
                      <a:r>
                        <a:rPr lang="en-US" sz="1400" dirty="0" smtClean="0"/>
                        <a:t>Conflict Resolution</a:t>
                      </a:r>
                      <a:endParaRPr lang="en-US" sz="1400" dirty="0"/>
                    </a:p>
                  </a:txBody>
                  <a:tcPr marT="34290" marB="34290"/>
                </a:tc>
                <a:tc>
                  <a:txBody>
                    <a:bodyPr/>
                    <a:lstStyle/>
                    <a:p>
                      <a:r>
                        <a:rPr lang="en-US" sz="1400" dirty="0" smtClean="0"/>
                        <a:t>You resolve problems with others</a:t>
                      </a:r>
                      <a:r>
                        <a:rPr lang="en-US" sz="1400" baseline="0" dirty="0" smtClean="0"/>
                        <a:t> in healthy ways</a:t>
                      </a:r>
                      <a:endParaRPr lang="en-US" sz="1400" dirty="0"/>
                    </a:p>
                  </a:txBody>
                  <a:tcPr marT="34290" marB="34290"/>
                </a:tc>
                <a:extLst>
                  <a:ext uri="{0D108BD9-81ED-4DB2-BD59-A6C34878D82A}">
                    <a16:rowId xmlns:a16="http://schemas.microsoft.com/office/drawing/2014/main" val="10003"/>
                  </a:ext>
                </a:extLst>
              </a:tr>
              <a:tr h="266412">
                <a:tc>
                  <a:txBody>
                    <a:bodyPr/>
                    <a:lstStyle/>
                    <a:p>
                      <a:r>
                        <a:rPr lang="en-US" sz="1400" dirty="0" smtClean="0"/>
                        <a:t>Accessing</a:t>
                      </a:r>
                      <a:r>
                        <a:rPr lang="en-US" sz="1400" baseline="0" dirty="0" smtClean="0"/>
                        <a:t> Info</a:t>
                      </a:r>
                      <a:endParaRPr lang="en-US" sz="1400" dirty="0"/>
                    </a:p>
                  </a:txBody>
                  <a:tcPr marT="34290" marB="34290"/>
                </a:tc>
                <a:tc>
                  <a:txBody>
                    <a:bodyPr/>
                    <a:lstStyle/>
                    <a:p>
                      <a:r>
                        <a:rPr lang="en-US" sz="1400" dirty="0" smtClean="0"/>
                        <a:t>Locate valid sources of health info, products, services</a:t>
                      </a:r>
                      <a:endParaRPr lang="en-US" sz="1400" dirty="0"/>
                    </a:p>
                  </a:txBody>
                  <a:tcPr marT="34290" marB="34290"/>
                </a:tc>
                <a:extLst>
                  <a:ext uri="{0D108BD9-81ED-4DB2-BD59-A6C34878D82A}">
                    <a16:rowId xmlns:a16="http://schemas.microsoft.com/office/drawing/2014/main" val="10004"/>
                  </a:ext>
                </a:extLst>
              </a:tr>
              <a:tr h="468021">
                <a:tc>
                  <a:txBody>
                    <a:bodyPr/>
                    <a:lstStyle/>
                    <a:p>
                      <a:r>
                        <a:rPr lang="en-US" sz="1400" dirty="0" smtClean="0"/>
                        <a:t>Analyzing Influence</a:t>
                      </a:r>
                      <a:endParaRPr lang="en-US" sz="1400" dirty="0"/>
                    </a:p>
                  </a:txBody>
                  <a:tcPr marT="34290" marB="34290"/>
                </a:tc>
                <a:tc>
                  <a:txBody>
                    <a:bodyPr/>
                    <a:lstStyle/>
                    <a:p>
                      <a:r>
                        <a:rPr lang="en-US" sz="1400" dirty="0" smtClean="0"/>
                        <a:t>Understand the many influences on your</a:t>
                      </a:r>
                      <a:r>
                        <a:rPr lang="en-US" sz="1400" baseline="0" dirty="0" smtClean="0"/>
                        <a:t> health, including peers, family, culture, media, technology</a:t>
                      </a:r>
                      <a:endParaRPr lang="en-US" sz="1400" dirty="0"/>
                    </a:p>
                  </a:txBody>
                  <a:tcPr marT="34290" marB="34290"/>
                </a:tc>
                <a:extLst>
                  <a:ext uri="{0D108BD9-81ED-4DB2-BD59-A6C34878D82A}">
                    <a16:rowId xmlns:a16="http://schemas.microsoft.com/office/drawing/2014/main" val="10005"/>
                  </a:ext>
                </a:extLst>
              </a:tr>
              <a:tr h="468021">
                <a:tc>
                  <a:txBody>
                    <a:bodyPr/>
                    <a:lstStyle/>
                    <a:p>
                      <a:r>
                        <a:rPr lang="en-US" sz="1400" dirty="0" smtClean="0"/>
                        <a:t>Practicing Healthful behavior</a:t>
                      </a:r>
                      <a:endParaRPr lang="en-US" sz="1400" dirty="0"/>
                    </a:p>
                  </a:txBody>
                  <a:tcPr marT="34290" marB="34290"/>
                </a:tc>
                <a:tc>
                  <a:txBody>
                    <a:bodyPr/>
                    <a:lstStyle/>
                    <a:p>
                      <a:r>
                        <a:rPr lang="en-US" sz="1400" dirty="0" smtClean="0"/>
                        <a:t>Act to reduce risks</a:t>
                      </a:r>
                      <a:r>
                        <a:rPr lang="en-US" sz="1400" baseline="0" dirty="0" smtClean="0"/>
                        <a:t> and protect yourself against illness and injury</a:t>
                      </a:r>
                      <a:endParaRPr lang="en-US" sz="1400" dirty="0"/>
                    </a:p>
                  </a:txBody>
                  <a:tcPr marT="34290" marB="34290"/>
                </a:tc>
                <a:extLst>
                  <a:ext uri="{0D108BD9-81ED-4DB2-BD59-A6C34878D82A}">
                    <a16:rowId xmlns:a16="http://schemas.microsoft.com/office/drawing/2014/main" val="10006"/>
                  </a:ext>
                </a:extLst>
              </a:tr>
              <a:tr h="266412">
                <a:tc>
                  <a:txBody>
                    <a:bodyPr/>
                    <a:lstStyle/>
                    <a:p>
                      <a:r>
                        <a:rPr lang="en-US" sz="1400" dirty="0" smtClean="0"/>
                        <a:t>Stress Management</a:t>
                      </a:r>
                      <a:endParaRPr lang="en-US" sz="1400" dirty="0"/>
                    </a:p>
                  </a:txBody>
                  <a:tcPr marT="34290" marB="34290"/>
                </a:tc>
                <a:tc>
                  <a:txBody>
                    <a:bodyPr/>
                    <a:lstStyle/>
                    <a:p>
                      <a:r>
                        <a:rPr lang="en-US" sz="1400" dirty="0" smtClean="0"/>
                        <a:t>Use healthy ways to reduce and manage stress </a:t>
                      </a:r>
                      <a:endParaRPr lang="en-US" sz="1400" dirty="0"/>
                    </a:p>
                  </a:txBody>
                  <a:tcPr marT="34290" marB="34290"/>
                </a:tc>
                <a:extLst>
                  <a:ext uri="{0D108BD9-81ED-4DB2-BD59-A6C34878D82A}">
                    <a16:rowId xmlns:a16="http://schemas.microsoft.com/office/drawing/2014/main" val="10007"/>
                  </a:ext>
                </a:extLst>
              </a:tr>
              <a:tr h="266412">
                <a:tc>
                  <a:txBody>
                    <a:bodyPr/>
                    <a:lstStyle/>
                    <a:p>
                      <a:r>
                        <a:rPr lang="en-US" sz="1400" dirty="0" smtClean="0"/>
                        <a:t>Advocacy</a:t>
                      </a:r>
                      <a:endParaRPr lang="en-US" sz="1400" dirty="0"/>
                    </a:p>
                  </a:txBody>
                  <a:tcPr marT="34290" marB="34290"/>
                </a:tc>
                <a:tc>
                  <a:txBody>
                    <a:bodyPr/>
                    <a:lstStyle/>
                    <a:p>
                      <a:r>
                        <a:rPr lang="en-US" sz="1400" dirty="0" smtClean="0"/>
                        <a:t>Work to improve</a:t>
                      </a:r>
                      <a:r>
                        <a:rPr lang="en-US" sz="1400" baseline="0" dirty="0" smtClean="0"/>
                        <a:t> your health, family, community health</a:t>
                      </a:r>
                      <a:endParaRPr lang="en-US" sz="1400" dirty="0"/>
                    </a:p>
                  </a:txBody>
                  <a:tcPr marT="34290" marB="34290"/>
                </a:tc>
                <a:extLst>
                  <a:ext uri="{0D108BD9-81ED-4DB2-BD59-A6C34878D82A}">
                    <a16:rowId xmlns:a16="http://schemas.microsoft.com/office/drawing/2014/main" val="10008"/>
                  </a:ext>
                </a:extLst>
              </a:tr>
              <a:tr h="266412">
                <a:tc>
                  <a:txBody>
                    <a:bodyPr/>
                    <a:lstStyle/>
                    <a:p>
                      <a:r>
                        <a:rPr lang="en-US" sz="1400" dirty="0" smtClean="0"/>
                        <a:t>Decision Making</a:t>
                      </a:r>
                      <a:endParaRPr lang="en-US" sz="1400" dirty="0"/>
                    </a:p>
                  </a:txBody>
                  <a:tcPr marT="34290" marB="34290"/>
                </a:tc>
                <a:tc>
                  <a:txBody>
                    <a:bodyPr/>
                    <a:lstStyle/>
                    <a:p>
                      <a:r>
                        <a:rPr lang="en-US" sz="1400" dirty="0" smtClean="0"/>
                        <a:t>Use a step-by-step</a:t>
                      </a:r>
                      <a:r>
                        <a:rPr lang="en-US" sz="1400" baseline="0" dirty="0" smtClean="0"/>
                        <a:t> process to evaluate your options</a:t>
                      </a:r>
                      <a:endParaRPr lang="en-US" sz="1400" dirty="0"/>
                    </a:p>
                  </a:txBody>
                  <a:tcPr marT="34290" marB="34290"/>
                </a:tc>
                <a:extLst>
                  <a:ext uri="{0D108BD9-81ED-4DB2-BD59-A6C34878D82A}">
                    <a16:rowId xmlns:a16="http://schemas.microsoft.com/office/drawing/2014/main" val="10009"/>
                  </a:ext>
                </a:extLst>
              </a:tr>
              <a:tr h="266412">
                <a:tc>
                  <a:txBody>
                    <a:bodyPr/>
                    <a:lstStyle/>
                    <a:p>
                      <a:r>
                        <a:rPr lang="en-US" sz="1400" dirty="0" smtClean="0"/>
                        <a:t>Goal Setting</a:t>
                      </a:r>
                      <a:endParaRPr lang="en-US" sz="1400" dirty="0"/>
                    </a:p>
                  </a:txBody>
                  <a:tcPr marT="34290" marB="34290"/>
                </a:tc>
                <a:tc>
                  <a:txBody>
                    <a:bodyPr/>
                    <a:lstStyle/>
                    <a:p>
                      <a:r>
                        <a:rPr lang="en-US" sz="1400" dirty="0" smtClean="0"/>
                        <a:t>Set goals</a:t>
                      </a:r>
                      <a:r>
                        <a:rPr lang="en-US" sz="1400" baseline="0" dirty="0" smtClean="0"/>
                        <a:t> and develop a plan to achieve those goals</a:t>
                      </a:r>
                      <a:endParaRPr lang="en-US" sz="1400" dirty="0"/>
                    </a:p>
                  </a:txBody>
                  <a:tcPr marT="34290" marB="3429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7185784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457700"/>
            <a:ext cx="6781800" cy="571500"/>
          </a:xfrm>
        </p:spPr>
        <p:txBody>
          <a:bodyPr>
            <a:normAutofit fontScale="90000"/>
          </a:bodyPr>
          <a:lstStyle/>
          <a:p>
            <a:r>
              <a:rPr lang="en-US" dirty="0" smtClean="0">
                <a:solidFill>
                  <a:schemeClr val="tx1"/>
                </a:solidFill>
              </a:rPr>
              <a:t>2.1 Communication Skills</a:t>
            </a:r>
            <a:endParaRPr lang="en-US" dirty="0">
              <a:solidFill>
                <a:schemeClr val="tx1"/>
              </a:solidFill>
            </a:endParaRPr>
          </a:p>
        </p:txBody>
      </p:sp>
      <p:sp>
        <p:nvSpPr>
          <p:cNvPr id="3" name="Content Placeholder 2"/>
          <p:cNvSpPr>
            <a:spLocks noGrp="1"/>
          </p:cNvSpPr>
          <p:nvPr>
            <p:ph sz="quarter" idx="1"/>
          </p:nvPr>
        </p:nvSpPr>
        <p:spPr>
          <a:xfrm>
            <a:off x="762000" y="514350"/>
            <a:ext cx="7543800" cy="4000500"/>
          </a:xfrm>
        </p:spPr>
        <p:txBody>
          <a:bodyPr>
            <a:normAutofit fontScale="70000" lnSpcReduction="20000"/>
          </a:bodyPr>
          <a:lstStyle/>
          <a:p>
            <a:r>
              <a:rPr lang="en-US" dirty="0" smtClean="0"/>
              <a:t>Three health skills </a:t>
            </a:r>
          </a:p>
          <a:p>
            <a:pPr lvl="1"/>
            <a:r>
              <a:rPr lang="en-US" dirty="0"/>
              <a:t>Interpersonal communication</a:t>
            </a:r>
          </a:p>
          <a:p>
            <a:pPr lvl="1"/>
            <a:r>
              <a:rPr lang="en-US" dirty="0"/>
              <a:t>Refusal skills</a:t>
            </a:r>
          </a:p>
          <a:p>
            <a:pPr lvl="1"/>
            <a:r>
              <a:rPr lang="en-US" dirty="0"/>
              <a:t>Conflict </a:t>
            </a:r>
            <a:r>
              <a:rPr lang="en-US" dirty="0" smtClean="0"/>
              <a:t>resolution</a:t>
            </a:r>
          </a:p>
          <a:p>
            <a:r>
              <a:rPr lang="en-US" dirty="0" smtClean="0"/>
              <a:t>All deal with how you give and receive info</a:t>
            </a:r>
            <a:endParaRPr lang="en-US" dirty="0"/>
          </a:p>
          <a:p>
            <a:r>
              <a:rPr lang="en-US" dirty="0" smtClean="0"/>
              <a:t>Communication deals with</a:t>
            </a:r>
          </a:p>
          <a:p>
            <a:pPr lvl="1"/>
            <a:r>
              <a:rPr lang="en-US" dirty="0" smtClean="0"/>
              <a:t> choosing your words and expressions to clearly say what you really mean</a:t>
            </a:r>
          </a:p>
          <a:p>
            <a:pPr lvl="1"/>
            <a:r>
              <a:rPr lang="en-US" dirty="0" smtClean="0"/>
              <a:t>Listen closely to others</a:t>
            </a:r>
          </a:p>
          <a:p>
            <a:r>
              <a:rPr lang="en-US" dirty="0" smtClean="0"/>
              <a:t>Interpersonal communication is the exchange of thoughts, feelings, and beliefs between two or more people</a:t>
            </a:r>
          </a:p>
          <a:p>
            <a:pPr lvl="1"/>
            <a:r>
              <a:rPr lang="en-US" dirty="0" smtClean="0"/>
              <a:t>Helps you build strong relationships with others</a:t>
            </a:r>
            <a:endParaRPr lang="en-US" dirty="0"/>
          </a:p>
          <a:p>
            <a:endParaRPr lang="en-US" dirty="0" smtClean="0"/>
          </a:p>
          <a:p>
            <a:pPr marL="0" indent="0">
              <a:buNone/>
            </a:pPr>
            <a:endParaRPr lang="en-US" dirty="0" smtClean="0"/>
          </a:p>
        </p:txBody>
      </p:sp>
    </p:spTree>
    <p:extLst>
      <p:ext uri="{BB962C8B-B14F-4D97-AF65-F5344CB8AC3E}">
        <p14:creationId xmlns:p14="http://schemas.microsoft.com/office/powerpoint/2010/main" val="2262774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
            <a:ext cx="7467600" cy="514350"/>
          </a:xfrm>
        </p:spPr>
        <p:txBody>
          <a:bodyPr>
            <a:normAutofit fontScale="90000"/>
          </a:bodyPr>
          <a:lstStyle/>
          <a:p>
            <a:r>
              <a:rPr lang="en-US" dirty="0" smtClean="0"/>
              <a:t>2.1 communication skills</a:t>
            </a:r>
            <a:endParaRPr lang="en-US" dirty="0"/>
          </a:p>
        </p:txBody>
      </p:sp>
      <p:sp>
        <p:nvSpPr>
          <p:cNvPr id="3" name="Content Placeholder 2"/>
          <p:cNvSpPr>
            <a:spLocks noGrp="1"/>
          </p:cNvSpPr>
          <p:nvPr>
            <p:ph sz="quarter" idx="1"/>
          </p:nvPr>
        </p:nvSpPr>
        <p:spPr>
          <a:xfrm>
            <a:off x="457200" y="1028700"/>
            <a:ext cx="7467600" cy="3826764"/>
          </a:xfrm>
        </p:spPr>
        <p:txBody>
          <a:bodyPr/>
          <a:lstStyle/>
          <a:p>
            <a:pPr lvl="1"/>
            <a:r>
              <a:rPr lang="en-US" sz="1800" dirty="0" smtClean="0"/>
              <a:t>Strengthen your interpersonal communication skills by:</a:t>
            </a:r>
          </a:p>
          <a:p>
            <a:pPr lvl="2"/>
            <a:r>
              <a:rPr lang="en-US" sz="1800" dirty="0" smtClean="0"/>
              <a:t>Use “I” messages to express your feelings. Ex. I feel upset when…</a:t>
            </a:r>
          </a:p>
          <a:p>
            <a:pPr lvl="2"/>
            <a:r>
              <a:rPr lang="en-US" sz="1800" dirty="0" smtClean="0"/>
              <a:t>Communicate with respect and caring. Keep voice calm and use respectful tone</a:t>
            </a:r>
          </a:p>
          <a:p>
            <a:pPr lvl="2"/>
            <a:r>
              <a:rPr lang="en-US" sz="1800" dirty="0" smtClean="0"/>
              <a:t>Be an active listener. Pay attention to what others are saying. Let him speak without interruption. Try to understand his point of view</a:t>
            </a:r>
          </a:p>
          <a:p>
            <a:r>
              <a:rPr lang="en-US" sz="1800" dirty="0" smtClean="0"/>
              <a:t>Refusal skills help you say no</a:t>
            </a:r>
          </a:p>
          <a:p>
            <a:pPr lvl="1"/>
            <a:r>
              <a:rPr lang="en-US" sz="1800" dirty="0" smtClean="0"/>
              <a:t>Developing strong refusal skills helps you say no firmly, respectfully, and effectively</a:t>
            </a:r>
          </a:p>
          <a:p>
            <a:pPr lvl="1"/>
            <a:r>
              <a:rPr lang="en-US" sz="1800" dirty="0" smtClean="0"/>
              <a:t>Someone try to get you to ride in a car with them when they have been drinking, use your refusal skills</a:t>
            </a:r>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2198839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a:t>
            </a:r>
            <a:endParaRPr lang="en-US" dirty="0"/>
          </a:p>
        </p:txBody>
      </p:sp>
      <p:sp>
        <p:nvSpPr>
          <p:cNvPr id="3" name="Content Placeholder 2"/>
          <p:cNvSpPr>
            <a:spLocks noGrp="1"/>
          </p:cNvSpPr>
          <p:nvPr>
            <p:ph idx="1"/>
          </p:nvPr>
        </p:nvSpPr>
        <p:spPr/>
        <p:txBody>
          <a:bodyPr/>
          <a:lstStyle/>
          <a:p>
            <a:r>
              <a:rPr lang="en-US" dirty="0" smtClean="0"/>
              <a:t>Write down 2 things that you do not like.</a:t>
            </a:r>
          </a:p>
          <a:p>
            <a:r>
              <a:rPr lang="en-US" dirty="0" smtClean="0"/>
              <a:t>Do you have “friends”? Why or why not?</a:t>
            </a:r>
            <a:endParaRPr lang="en-US" dirty="0"/>
          </a:p>
        </p:txBody>
      </p:sp>
    </p:spTree>
    <p:extLst>
      <p:ext uri="{BB962C8B-B14F-4D97-AF65-F5344CB8AC3E}">
        <p14:creationId xmlns:p14="http://schemas.microsoft.com/office/powerpoint/2010/main" val="39883200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457200"/>
          </a:xfrm>
        </p:spPr>
        <p:txBody>
          <a:bodyPr>
            <a:normAutofit/>
          </a:bodyPr>
          <a:lstStyle/>
          <a:p>
            <a:pPr algn="ctr"/>
            <a:r>
              <a:rPr lang="en-US" sz="2400" dirty="0" smtClean="0"/>
              <a:t>2.1 Figure 2.2 Refusal Strategies</a:t>
            </a:r>
            <a:endParaRPr lang="en-US" sz="2400" dirty="0"/>
          </a:p>
        </p:txBody>
      </p:sp>
      <p:sp>
        <p:nvSpPr>
          <p:cNvPr id="3" name="Content Placeholder 2"/>
          <p:cNvSpPr>
            <a:spLocks noGrp="1"/>
          </p:cNvSpPr>
          <p:nvPr>
            <p:ph sz="quarter" idx="1"/>
          </p:nvPr>
        </p:nvSpPr>
        <p:spPr>
          <a:xfrm>
            <a:off x="152400" y="685800"/>
            <a:ext cx="7467600" cy="4226814"/>
          </a:xfrm>
        </p:spPr>
        <p:txBody>
          <a:bodyPr/>
          <a:lstStyle/>
          <a:p>
            <a:r>
              <a:rPr lang="en-US" sz="2000" dirty="0" smtClean="0"/>
              <a:t>These refusal strategies can help you say no to potentially harmful activities:</a:t>
            </a:r>
          </a:p>
          <a:p>
            <a:pPr lvl="1"/>
            <a:r>
              <a:rPr lang="en-US" sz="2000" dirty="0" smtClean="0">
                <a:solidFill>
                  <a:srgbClr val="FF0000"/>
                </a:solidFill>
              </a:rPr>
              <a:t>Say NO in a firm voice</a:t>
            </a:r>
            <a:r>
              <a:rPr lang="en-US" sz="2000" dirty="0" smtClean="0"/>
              <a:t>. Do this calmly and clearly.</a:t>
            </a:r>
          </a:p>
          <a:p>
            <a:pPr lvl="1"/>
            <a:r>
              <a:rPr lang="en-US" sz="2000" dirty="0" smtClean="0">
                <a:solidFill>
                  <a:srgbClr val="FF0000"/>
                </a:solidFill>
              </a:rPr>
              <a:t>Explain why</a:t>
            </a:r>
            <a:r>
              <a:rPr lang="en-US" sz="2000" dirty="0" smtClean="0"/>
              <a:t>. State your feelings. Tell the other person that goes against your values and beliefs</a:t>
            </a:r>
          </a:p>
          <a:p>
            <a:pPr lvl="1"/>
            <a:r>
              <a:rPr lang="en-US" sz="2000" dirty="0" smtClean="0">
                <a:solidFill>
                  <a:srgbClr val="FF0000"/>
                </a:solidFill>
              </a:rPr>
              <a:t>Offer alternatives</a:t>
            </a:r>
            <a:r>
              <a:rPr lang="en-US" sz="2000" dirty="0" smtClean="0"/>
              <a:t>. Suggest a safe, healthful activity to do instead of the one offered</a:t>
            </a:r>
          </a:p>
          <a:p>
            <a:pPr lvl="1"/>
            <a:r>
              <a:rPr lang="en-US" sz="2000" dirty="0" smtClean="0">
                <a:solidFill>
                  <a:srgbClr val="FF0000"/>
                </a:solidFill>
              </a:rPr>
              <a:t>Stand your ground</a:t>
            </a:r>
            <a:r>
              <a:rPr lang="en-US" sz="2000" dirty="0" smtClean="0"/>
              <a:t>. Make it clear that you don’t intend to back down from your position</a:t>
            </a:r>
          </a:p>
          <a:p>
            <a:pPr lvl="1"/>
            <a:r>
              <a:rPr lang="en-US" sz="2000" dirty="0" smtClean="0">
                <a:solidFill>
                  <a:srgbClr val="FF0000"/>
                </a:solidFill>
              </a:rPr>
              <a:t>Leave if necessary</a:t>
            </a:r>
            <a:r>
              <a:rPr lang="en-US" sz="2000" dirty="0" smtClean="0"/>
              <a:t>. If the pressure continues, simply walk away</a:t>
            </a:r>
          </a:p>
          <a:p>
            <a:pPr lvl="1"/>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2057400"/>
            <a:ext cx="1752600" cy="1634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42442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7467600" cy="457200"/>
          </a:xfrm>
        </p:spPr>
        <p:txBody>
          <a:bodyPr/>
          <a:lstStyle/>
          <a:p>
            <a:r>
              <a:rPr lang="en-US" dirty="0" smtClean="0"/>
              <a:t>2.1 Communication skills</a:t>
            </a:r>
            <a:endParaRPr lang="en-US" dirty="0"/>
          </a:p>
        </p:txBody>
      </p:sp>
      <p:sp>
        <p:nvSpPr>
          <p:cNvPr id="3" name="Content Placeholder 2"/>
          <p:cNvSpPr>
            <a:spLocks noGrp="1"/>
          </p:cNvSpPr>
          <p:nvPr>
            <p:ph sz="quarter" idx="1"/>
          </p:nvPr>
        </p:nvSpPr>
        <p:spPr>
          <a:xfrm>
            <a:off x="304800" y="914400"/>
            <a:ext cx="7620000" cy="4112514"/>
          </a:xfrm>
        </p:spPr>
        <p:txBody>
          <a:bodyPr/>
          <a:lstStyle/>
          <a:p>
            <a:r>
              <a:rPr lang="en-US" sz="2400" dirty="0" smtClean="0"/>
              <a:t>Conflict-resolution skills is the ability to end a conflict through cooperation and problem solving</a:t>
            </a:r>
          </a:p>
          <a:p>
            <a:pPr lvl="1"/>
            <a:r>
              <a:rPr lang="en-US" sz="2400" dirty="0" smtClean="0"/>
              <a:t>Help people resolve problems in ways that are agreeable to everyone involved</a:t>
            </a:r>
          </a:p>
          <a:p>
            <a:pPr lvl="1"/>
            <a:r>
              <a:rPr lang="en-US" sz="2400" dirty="0" smtClean="0"/>
              <a:t>Conflict-resolution skills include</a:t>
            </a:r>
          </a:p>
          <a:p>
            <a:pPr lvl="2"/>
            <a:r>
              <a:rPr lang="en-US" sz="2000" dirty="0" smtClean="0"/>
              <a:t>Stepping away from an argument</a:t>
            </a:r>
          </a:p>
          <a:p>
            <a:pPr lvl="2"/>
            <a:r>
              <a:rPr lang="en-US" sz="2000" dirty="0" smtClean="0"/>
              <a:t>Allow the conflict to subside</a:t>
            </a:r>
          </a:p>
          <a:p>
            <a:pPr lvl="2"/>
            <a:r>
              <a:rPr lang="en-US" sz="2000" dirty="0" smtClean="0"/>
              <a:t>Using good interpersonal communication skills</a:t>
            </a:r>
          </a:p>
          <a:p>
            <a:pPr lvl="2"/>
            <a:r>
              <a:rPr lang="en-US" sz="2000" dirty="0" smtClean="0"/>
              <a:t>Maintaining an attitude of respect for yourself as well as the other person</a:t>
            </a:r>
          </a:p>
          <a:p>
            <a:pPr lvl="2"/>
            <a:r>
              <a:rPr lang="en-US" sz="2000" dirty="0" smtClean="0"/>
              <a:t>Sometimes a compromise is needed</a:t>
            </a:r>
          </a:p>
          <a:p>
            <a:pPr lvl="2"/>
            <a:endParaRPr lang="en-US" dirty="0"/>
          </a:p>
          <a:p>
            <a:pPr lvl="2"/>
            <a:endParaRPr lang="en-US" dirty="0" smtClean="0"/>
          </a:p>
          <a:p>
            <a:pPr lvl="2"/>
            <a:endParaRPr lang="en-US" dirty="0" smtClean="0"/>
          </a:p>
          <a:p>
            <a:pPr marL="0" indent="0">
              <a:buNone/>
            </a:pPr>
            <a:r>
              <a:rPr lang="en-US" dirty="0" smtClean="0"/>
              <a:t>	</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2190750"/>
            <a:ext cx="24384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89962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7467600" cy="514350"/>
          </a:xfrm>
        </p:spPr>
        <p:txBody>
          <a:bodyPr/>
          <a:lstStyle/>
          <a:p>
            <a:r>
              <a:rPr lang="en-US" dirty="0" smtClean="0"/>
              <a:t>2.1 Accessing Information </a:t>
            </a:r>
            <a:endParaRPr lang="en-US" dirty="0"/>
          </a:p>
        </p:txBody>
      </p:sp>
      <p:sp>
        <p:nvSpPr>
          <p:cNvPr id="3" name="Content Placeholder 2"/>
          <p:cNvSpPr>
            <a:spLocks noGrp="1"/>
          </p:cNvSpPr>
          <p:nvPr>
            <p:ph sz="quarter" idx="1"/>
          </p:nvPr>
        </p:nvSpPr>
        <p:spPr>
          <a:xfrm>
            <a:off x="457200" y="685800"/>
            <a:ext cx="6324600" cy="4457700"/>
          </a:xfrm>
        </p:spPr>
        <p:txBody>
          <a:bodyPr>
            <a:normAutofit fontScale="92500" lnSpcReduction="20000"/>
          </a:bodyPr>
          <a:lstStyle/>
          <a:p>
            <a:r>
              <a:rPr lang="en-US" sz="2600" dirty="0" smtClean="0"/>
              <a:t>Knowing how to find and evaluate health information will help you make decisions </a:t>
            </a:r>
          </a:p>
          <a:p>
            <a:r>
              <a:rPr lang="en-US" sz="2600" dirty="0" smtClean="0"/>
              <a:t>To decide whether health information is valid you need to determine the reliability of the group sharing the information</a:t>
            </a:r>
          </a:p>
          <a:p>
            <a:r>
              <a:rPr lang="en-US" sz="2600" dirty="0" smtClean="0"/>
              <a:t>Valid sources include</a:t>
            </a:r>
          </a:p>
          <a:p>
            <a:pPr lvl="1"/>
            <a:r>
              <a:rPr lang="en-US" sz="2200" dirty="0" smtClean="0"/>
              <a:t>Health care providers and professionals</a:t>
            </a:r>
          </a:p>
          <a:p>
            <a:pPr lvl="1"/>
            <a:r>
              <a:rPr lang="en-US" sz="2200" dirty="0" smtClean="0"/>
              <a:t>Valid internet sites, such as government agencies and professional health organizations</a:t>
            </a:r>
          </a:p>
          <a:p>
            <a:pPr lvl="1"/>
            <a:r>
              <a:rPr lang="en-US" sz="2200" dirty="0" smtClean="0"/>
              <a:t>Parent, guardians, and other trusted adults</a:t>
            </a:r>
          </a:p>
          <a:p>
            <a:pPr lvl="1"/>
            <a:r>
              <a:rPr lang="en-US" sz="2200" dirty="0" smtClean="0"/>
              <a:t>Recently published material written by respected well-known science and health professionals</a:t>
            </a:r>
          </a:p>
          <a:p>
            <a:pPr lvl="1"/>
            <a:r>
              <a:rPr lang="en-US" sz="2200" dirty="0" smtClean="0"/>
              <a:t>Internet sites: .</a:t>
            </a:r>
            <a:r>
              <a:rPr lang="en-US" sz="2200" dirty="0" err="1" smtClean="0"/>
              <a:t>gov</a:t>
            </a:r>
            <a:r>
              <a:rPr lang="en-US" sz="2200" dirty="0" smtClean="0"/>
              <a:t>, .org, .</a:t>
            </a:r>
            <a:r>
              <a:rPr lang="en-US" sz="2200" dirty="0" err="1" smtClean="0"/>
              <a:t>edu</a:t>
            </a:r>
            <a:endParaRPr lang="en-US" sz="2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773906"/>
            <a:ext cx="2362200" cy="2769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67379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
            <a:ext cx="8229600" cy="1028700"/>
          </a:xfrm>
        </p:spPr>
        <p:txBody>
          <a:bodyPr/>
          <a:lstStyle/>
          <a:p>
            <a:r>
              <a:rPr lang="en-US" dirty="0" smtClean="0"/>
              <a:t>2.1 Analyzing Influences</a:t>
            </a:r>
            <a:endParaRPr lang="en-US" dirty="0"/>
          </a:p>
        </p:txBody>
      </p:sp>
      <p:sp>
        <p:nvSpPr>
          <p:cNvPr id="3" name="Content Placeholder 2"/>
          <p:cNvSpPr>
            <a:spLocks noGrp="1"/>
          </p:cNvSpPr>
          <p:nvPr>
            <p:ph sz="quarter" idx="1"/>
          </p:nvPr>
        </p:nvSpPr>
        <p:spPr>
          <a:xfrm>
            <a:off x="457200" y="1028700"/>
            <a:ext cx="8229600" cy="3371850"/>
          </a:xfrm>
        </p:spPr>
        <p:txBody>
          <a:bodyPr/>
          <a:lstStyle/>
          <a:p>
            <a:r>
              <a:rPr lang="en-US" sz="2400" dirty="0" smtClean="0"/>
              <a:t>Do you ever think about why you do the things you do?</a:t>
            </a:r>
          </a:p>
          <a:p>
            <a:r>
              <a:rPr lang="en-US" sz="2400" dirty="0" smtClean="0"/>
              <a:t>Many factors can influence our decisions and actions </a:t>
            </a:r>
          </a:p>
          <a:p>
            <a:r>
              <a:rPr lang="en-US" sz="2400" dirty="0" smtClean="0"/>
              <a:t>Figure 2.3 identifies some examples of influences on our behavior</a:t>
            </a:r>
            <a:endParaRPr lang="en-US" sz="24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2286000"/>
            <a:ext cx="4267200" cy="234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40963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71450"/>
            <a:ext cx="7467600" cy="628650"/>
          </a:xfrm>
        </p:spPr>
        <p:txBody>
          <a:bodyPr>
            <a:normAutofit/>
          </a:bodyPr>
          <a:lstStyle/>
          <a:p>
            <a:r>
              <a:rPr lang="en-US" sz="2400" dirty="0" smtClean="0"/>
              <a:t>2.1 Figure 2.3 Influences on Your health</a:t>
            </a:r>
            <a:endParaRPr lang="en-US" sz="2400"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4187325459"/>
              </p:ext>
            </p:extLst>
          </p:nvPr>
        </p:nvGraphicFramePr>
        <p:xfrm>
          <a:off x="457200" y="742950"/>
          <a:ext cx="8229600" cy="439674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480060">
                <a:tc>
                  <a:txBody>
                    <a:bodyPr/>
                    <a:lstStyle/>
                    <a:p>
                      <a:r>
                        <a:rPr lang="en-US" sz="1400" dirty="0" smtClean="0"/>
                        <a:t>Many factors influence your health</a:t>
                      </a:r>
                      <a:endParaRPr lang="en-US" sz="1400" dirty="0"/>
                    </a:p>
                  </a:txBody>
                  <a:tcPr marT="34290" marB="34290"/>
                </a:tc>
                <a:tc>
                  <a:txBody>
                    <a:bodyPr/>
                    <a:lstStyle/>
                    <a:p>
                      <a:r>
                        <a:rPr lang="en-US" sz="1400" dirty="0" smtClean="0"/>
                        <a:t>Which sources have the most influence on you?</a:t>
                      </a:r>
                      <a:endParaRPr lang="en-US" sz="1400" dirty="0"/>
                    </a:p>
                  </a:txBody>
                  <a:tcPr marT="34290" marB="34290"/>
                </a:tc>
                <a:extLst>
                  <a:ext uri="{0D108BD9-81ED-4DB2-BD59-A6C34878D82A}">
                    <a16:rowId xmlns:a16="http://schemas.microsoft.com/office/drawing/2014/main" val="10000"/>
                  </a:ext>
                </a:extLst>
              </a:tr>
              <a:tr h="891540">
                <a:tc>
                  <a:txBody>
                    <a:bodyPr/>
                    <a:lstStyle/>
                    <a:p>
                      <a:r>
                        <a:rPr lang="en-US" sz="1400" dirty="0" smtClean="0"/>
                        <a:t>Personal</a:t>
                      </a:r>
                      <a:r>
                        <a:rPr lang="en-US" sz="1400" baseline="0" dirty="0" smtClean="0"/>
                        <a:t> Values</a:t>
                      </a:r>
                    </a:p>
                    <a:p>
                      <a:pPr marL="285750" indent="-285750">
                        <a:buFontTx/>
                        <a:buChar char="-"/>
                      </a:pPr>
                      <a:r>
                        <a:rPr lang="en-US" sz="1400" dirty="0" smtClean="0"/>
                        <a:t>Things I think</a:t>
                      </a:r>
                      <a:r>
                        <a:rPr lang="en-US" sz="1400" baseline="0" dirty="0" smtClean="0"/>
                        <a:t> are important</a:t>
                      </a:r>
                    </a:p>
                    <a:p>
                      <a:pPr marL="285750" indent="-285750">
                        <a:buFontTx/>
                        <a:buChar char="-"/>
                      </a:pPr>
                      <a:r>
                        <a:rPr lang="en-US" sz="1400" baseline="0" dirty="0" smtClean="0"/>
                        <a:t>Likes and dislikes</a:t>
                      </a:r>
                    </a:p>
                    <a:p>
                      <a:pPr marL="285750" indent="-285750">
                        <a:buFontTx/>
                        <a:buChar char="-"/>
                      </a:pPr>
                      <a:r>
                        <a:rPr lang="en-US" sz="1400" baseline="0" dirty="0" smtClean="0"/>
                        <a:t>Skills and talents</a:t>
                      </a:r>
                      <a:endParaRPr lang="en-US" sz="1400" dirty="0"/>
                    </a:p>
                  </a:txBody>
                  <a:tcPr marT="34290" marB="34290"/>
                </a:tc>
                <a:tc>
                  <a:txBody>
                    <a:bodyPr/>
                    <a:lstStyle/>
                    <a:p>
                      <a:r>
                        <a:rPr lang="en-US" sz="1400" dirty="0" smtClean="0"/>
                        <a:t>Your family and Culture</a:t>
                      </a:r>
                    </a:p>
                    <a:p>
                      <a:pPr marL="285750" indent="-285750">
                        <a:buFontTx/>
                        <a:buChar char="-"/>
                      </a:pPr>
                      <a:r>
                        <a:rPr lang="en-US" sz="1400" baseline="0" dirty="0" smtClean="0"/>
                        <a:t>Beliefs, behaviors, and habits</a:t>
                      </a:r>
                    </a:p>
                    <a:p>
                      <a:pPr marL="285750" indent="-285750">
                        <a:buFontTx/>
                        <a:buChar char="-"/>
                      </a:pPr>
                      <a:r>
                        <a:rPr lang="en-US" sz="1400" baseline="0" dirty="0" smtClean="0"/>
                        <a:t>Family traditions</a:t>
                      </a:r>
                    </a:p>
                    <a:p>
                      <a:pPr marL="285750" indent="-285750">
                        <a:buFontTx/>
                        <a:buChar char="-"/>
                      </a:pPr>
                      <a:r>
                        <a:rPr lang="en-US" sz="1400" baseline="0" dirty="0" smtClean="0"/>
                        <a:t>Food served at home</a:t>
                      </a:r>
                      <a:endParaRPr lang="en-US" sz="1400" dirty="0"/>
                    </a:p>
                  </a:txBody>
                  <a:tcPr marT="34290" marB="34290"/>
                </a:tc>
                <a:extLst>
                  <a:ext uri="{0D108BD9-81ED-4DB2-BD59-A6C34878D82A}">
                    <a16:rowId xmlns:a16="http://schemas.microsoft.com/office/drawing/2014/main" val="10001"/>
                  </a:ext>
                </a:extLst>
              </a:tr>
              <a:tr h="891540">
                <a:tc>
                  <a:txBody>
                    <a:bodyPr/>
                    <a:lstStyle/>
                    <a:p>
                      <a:r>
                        <a:rPr lang="en-US" sz="1400" dirty="0" smtClean="0"/>
                        <a:t>Personal Beliefs</a:t>
                      </a:r>
                    </a:p>
                    <a:p>
                      <a:pPr marL="285750" indent="-285750">
                        <a:buFontTx/>
                        <a:buChar char="-"/>
                      </a:pPr>
                      <a:r>
                        <a:rPr lang="en-US" sz="1400" dirty="0" smtClean="0"/>
                        <a:t>Plans for the future</a:t>
                      </a:r>
                    </a:p>
                    <a:p>
                      <a:pPr marL="285750" indent="-285750">
                        <a:buFontTx/>
                        <a:buChar char="-"/>
                      </a:pPr>
                      <a:r>
                        <a:rPr lang="en-US" sz="1400" dirty="0" smtClean="0"/>
                        <a:t>Goals</a:t>
                      </a:r>
                    </a:p>
                    <a:p>
                      <a:pPr marL="285750" indent="-285750">
                        <a:buFontTx/>
                        <a:buChar char="-"/>
                      </a:pPr>
                      <a:r>
                        <a:rPr lang="en-US" sz="1400" dirty="0" smtClean="0"/>
                        <a:t>Hopes and dreams</a:t>
                      </a:r>
                      <a:endParaRPr lang="en-US" sz="1400" dirty="0"/>
                    </a:p>
                  </a:txBody>
                  <a:tcPr marT="34290" marB="34290"/>
                </a:tc>
                <a:tc>
                  <a:txBody>
                    <a:bodyPr/>
                    <a:lstStyle/>
                    <a:p>
                      <a:r>
                        <a:rPr lang="en-US" sz="1400" dirty="0" smtClean="0"/>
                        <a:t>Media</a:t>
                      </a:r>
                      <a:r>
                        <a:rPr lang="en-US" sz="1400" baseline="0" dirty="0" smtClean="0"/>
                        <a:t> and Technology</a:t>
                      </a:r>
                    </a:p>
                    <a:p>
                      <a:pPr marL="285750" indent="-285750">
                        <a:buFontTx/>
                        <a:buChar char="-"/>
                      </a:pPr>
                      <a:r>
                        <a:rPr lang="en-US" sz="1400" baseline="0" dirty="0" smtClean="0"/>
                        <a:t>TV and movies</a:t>
                      </a:r>
                    </a:p>
                    <a:p>
                      <a:pPr marL="285750" indent="-285750">
                        <a:buFontTx/>
                        <a:buChar char="-"/>
                      </a:pPr>
                      <a:r>
                        <a:rPr lang="en-US" sz="1400" baseline="0" dirty="0" smtClean="0"/>
                        <a:t>Magazines</a:t>
                      </a:r>
                    </a:p>
                    <a:p>
                      <a:pPr marL="285750" indent="-285750">
                        <a:buFontTx/>
                        <a:buChar char="-"/>
                      </a:pPr>
                      <a:r>
                        <a:rPr lang="en-US" sz="1400" baseline="0" dirty="0" smtClean="0"/>
                        <a:t>Internet</a:t>
                      </a:r>
                      <a:endParaRPr lang="en-US" sz="1400" dirty="0"/>
                    </a:p>
                  </a:txBody>
                  <a:tcPr marT="34290" marB="34290"/>
                </a:tc>
                <a:extLst>
                  <a:ext uri="{0D108BD9-81ED-4DB2-BD59-A6C34878D82A}">
                    <a16:rowId xmlns:a16="http://schemas.microsoft.com/office/drawing/2014/main" val="10002"/>
                  </a:ext>
                </a:extLst>
              </a:tr>
              <a:tr h="891540">
                <a:tc>
                  <a:txBody>
                    <a:bodyPr/>
                    <a:lstStyle/>
                    <a:p>
                      <a:r>
                        <a:rPr lang="en-US" sz="1400" dirty="0" smtClean="0"/>
                        <a:t>Perceptions</a:t>
                      </a:r>
                    </a:p>
                    <a:p>
                      <a:pPr marL="285750" indent="-285750">
                        <a:buFontTx/>
                        <a:buChar char="-"/>
                      </a:pPr>
                      <a:r>
                        <a:rPr lang="en-US" sz="1400" dirty="0" smtClean="0"/>
                        <a:t>Behaviors that I think are common or accepted</a:t>
                      </a:r>
                    </a:p>
                    <a:p>
                      <a:pPr marL="0" indent="0">
                        <a:buFontTx/>
                        <a:buNone/>
                      </a:pPr>
                      <a:endParaRPr lang="en-US" sz="1400" dirty="0"/>
                    </a:p>
                  </a:txBody>
                  <a:tcPr marT="34290" marB="34290"/>
                </a:tc>
                <a:tc>
                  <a:txBody>
                    <a:bodyPr/>
                    <a:lstStyle/>
                    <a:p>
                      <a:r>
                        <a:rPr lang="en-US" sz="1400" dirty="0" smtClean="0"/>
                        <a:t>Friends and Peers</a:t>
                      </a:r>
                    </a:p>
                    <a:p>
                      <a:pPr marL="285750" indent="-285750">
                        <a:buFontTx/>
                        <a:buChar char="-"/>
                      </a:pPr>
                      <a:r>
                        <a:rPr lang="en-US" sz="1400" baseline="0" dirty="0" smtClean="0"/>
                        <a:t>Behaviors and opinions of my friends and classmates</a:t>
                      </a:r>
                    </a:p>
                    <a:p>
                      <a:pPr marL="0" indent="0">
                        <a:buFontTx/>
                        <a:buNone/>
                      </a:pPr>
                      <a:endParaRPr lang="en-US" sz="1400" dirty="0"/>
                    </a:p>
                  </a:txBody>
                  <a:tcPr marT="34290" marB="34290"/>
                </a:tc>
                <a:extLst>
                  <a:ext uri="{0D108BD9-81ED-4DB2-BD59-A6C34878D82A}">
                    <a16:rowId xmlns:a16="http://schemas.microsoft.com/office/drawing/2014/main" val="10003"/>
                  </a:ext>
                </a:extLst>
              </a:tr>
              <a:tr h="1097280">
                <a:tc>
                  <a:txBody>
                    <a:bodyPr/>
                    <a:lstStyle/>
                    <a:p>
                      <a:r>
                        <a:rPr lang="en-US" sz="1400" dirty="0" smtClean="0"/>
                        <a:t>Curiosity/Fears</a:t>
                      </a:r>
                    </a:p>
                    <a:p>
                      <a:pPr marL="285750" indent="-285750">
                        <a:buFontTx/>
                        <a:buChar char="-"/>
                      </a:pPr>
                      <a:r>
                        <a:rPr lang="en-US" sz="1400" baseline="0" dirty="0" smtClean="0"/>
                        <a:t>Things I wonder about</a:t>
                      </a:r>
                    </a:p>
                    <a:p>
                      <a:pPr marL="285750" indent="-285750">
                        <a:buFontTx/>
                        <a:buChar char="-"/>
                      </a:pPr>
                      <a:r>
                        <a:rPr lang="en-US" sz="1400" baseline="0" dirty="0" smtClean="0"/>
                        <a:t>Things that scare or frighten me</a:t>
                      </a:r>
                    </a:p>
                    <a:p>
                      <a:pPr marL="285750" indent="-285750">
                        <a:buFontTx/>
                        <a:buChar char="-"/>
                      </a:pPr>
                      <a:r>
                        <a:rPr lang="en-US" sz="1400" baseline="0" dirty="0" smtClean="0"/>
                        <a:t>Things I want/don’t want to try</a:t>
                      </a:r>
                      <a:endParaRPr lang="en-US" sz="1400" dirty="0"/>
                    </a:p>
                  </a:txBody>
                  <a:tcPr marT="34290" marB="34290"/>
                </a:tc>
                <a:tc>
                  <a:txBody>
                    <a:bodyPr/>
                    <a:lstStyle/>
                    <a:p>
                      <a:r>
                        <a:rPr lang="en-US" sz="1400" dirty="0" smtClean="0"/>
                        <a:t>School and Community</a:t>
                      </a:r>
                    </a:p>
                    <a:p>
                      <a:pPr marL="285750" indent="-285750">
                        <a:buFontTx/>
                        <a:buChar char="-"/>
                      </a:pPr>
                      <a:r>
                        <a:rPr lang="en-US" sz="1400" dirty="0" smtClean="0"/>
                        <a:t>Place where I live</a:t>
                      </a:r>
                    </a:p>
                    <a:p>
                      <a:pPr marL="285750" indent="-285750">
                        <a:buFontTx/>
                        <a:buChar char="-"/>
                      </a:pPr>
                      <a:r>
                        <a:rPr lang="en-US" sz="1400" dirty="0" smtClean="0"/>
                        <a:t>School I attend</a:t>
                      </a:r>
                    </a:p>
                    <a:p>
                      <a:pPr marL="285750" indent="-285750">
                        <a:buFontTx/>
                        <a:buChar char="-"/>
                      </a:pPr>
                      <a:r>
                        <a:rPr lang="en-US" sz="1400" dirty="0" smtClean="0"/>
                        <a:t>Air quality</a:t>
                      </a:r>
                    </a:p>
                    <a:p>
                      <a:pPr marL="285750" indent="-285750">
                        <a:buFontTx/>
                        <a:buChar char="-"/>
                      </a:pPr>
                      <a:r>
                        <a:rPr lang="en-US" sz="1400" dirty="0" smtClean="0"/>
                        <a:t>Sources or recreation</a:t>
                      </a:r>
                      <a:endParaRPr lang="en-US" sz="1400" dirty="0"/>
                    </a:p>
                  </a:txBody>
                  <a:tcPr marT="34290" marB="3429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5115665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2900"/>
            <a:ext cx="7467600" cy="457200"/>
          </a:xfrm>
        </p:spPr>
        <p:txBody>
          <a:bodyPr/>
          <a:lstStyle/>
          <a:p>
            <a:r>
              <a:rPr lang="en-US" dirty="0" smtClean="0"/>
              <a:t>Self-management skills</a:t>
            </a:r>
            <a:endParaRPr lang="en-US" dirty="0"/>
          </a:p>
        </p:txBody>
      </p:sp>
      <p:sp>
        <p:nvSpPr>
          <p:cNvPr id="3" name="Content Placeholder 2"/>
          <p:cNvSpPr>
            <a:spLocks noGrp="1"/>
          </p:cNvSpPr>
          <p:nvPr>
            <p:ph sz="quarter" idx="1"/>
          </p:nvPr>
        </p:nvSpPr>
        <p:spPr>
          <a:xfrm>
            <a:off x="457200" y="914400"/>
            <a:ext cx="7467600" cy="3941064"/>
          </a:xfrm>
        </p:spPr>
        <p:txBody>
          <a:bodyPr/>
          <a:lstStyle/>
          <a:p>
            <a:r>
              <a:rPr lang="en-US" sz="2000" dirty="0" smtClean="0"/>
              <a:t>Taking charge of your own health</a:t>
            </a:r>
          </a:p>
          <a:p>
            <a:r>
              <a:rPr lang="en-US" sz="2000" dirty="0" smtClean="0"/>
              <a:t>When you manage your behavior you act in ways that protect your health and promote your own well-being</a:t>
            </a:r>
          </a:p>
          <a:p>
            <a:r>
              <a:rPr lang="en-US" sz="2000" dirty="0" smtClean="0"/>
              <a:t>Two self-management skills</a:t>
            </a:r>
          </a:p>
          <a:p>
            <a:pPr lvl="1"/>
            <a:r>
              <a:rPr lang="en-US" sz="2000" dirty="0"/>
              <a:t>Practicing healthful behaviors – done when you make good health habits part of everyday life</a:t>
            </a:r>
          </a:p>
          <a:p>
            <a:pPr lvl="1"/>
            <a:r>
              <a:rPr lang="en-US" sz="2000" dirty="0"/>
              <a:t>Managing Stress – stress is the reaction of the body and mind to everyday challenges and demands</a:t>
            </a:r>
          </a:p>
          <a:p>
            <a:r>
              <a:rPr lang="en-US" sz="2000" dirty="0" smtClean="0"/>
              <a:t>Stress managements skills are important because they help you reduce and manage stress in your life</a:t>
            </a:r>
          </a:p>
          <a:p>
            <a:pPr lvl="1"/>
            <a:r>
              <a:rPr lang="en-US" sz="2000" dirty="0" smtClean="0"/>
              <a:t>Exercising, relaxation, and managing time efficiently are some effective ways to manage stress</a:t>
            </a:r>
          </a:p>
          <a:p>
            <a:pPr lvl="1"/>
            <a:endParaRPr lang="en-US" dirty="0"/>
          </a:p>
        </p:txBody>
      </p:sp>
    </p:spTree>
    <p:extLst>
      <p:ext uri="{BB962C8B-B14F-4D97-AF65-F5344CB8AC3E}">
        <p14:creationId xmlns:p14="http://schemas.microsoft.com/office/powerpoint/2010/main" val="6137646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2.2 Making Responsible decisions and setting goals</a:t>
            </a:r>
            <a:endParaRPr lang="en-US" sz="2400" dirty="0"/>
          </a:p>
        </p:txBody>
      </p:sp>
      <p:sp>
        <p:nvSpPr>
          <p:cNvPr id="3" name="Content Placeholder 2"/>
          <p:cNvSpPr>
            <a:spLocks noGrp="1"/>
          </p:cNvSpPr>
          <p:nvPr>
            <p:ph sz="quarter" idx="1"/>
          </p:nvPr>
        </p:nvSpPr>
        <p:spPr>
          <a:xfrm>
            <a:off x="457200" y="1143000"/>
            <a:ext cx="8229600" cy="3257550"/>
          </a:xfrm>
        </p:spPr>
        <p:txBody>
          <a:bodyPr/>
          <a:lstStyle/>
          <a:p>
            <a:r>
              <a:rPr lang="en-US" sz="2400" dirty="0" smtClean="0"/>
              <a:t>Decision Making</a:t>
            </a:r>
          </a:p>
          <a:p>
            <a:pPr lvl="1"/>
            <a:r>
              <a:rPr lang="en-US" sz="2400" dirty="0"/>
              <a:t>People face decisions every day. Some choices are pretty easy to make and others are more difficult</a:t>
            </a:r>
          </a:p>
          <a:p>
            <a:pPr lvl="1"/>
            <a:r>
              <a:rPr lang="en-US" sz="2400" dirty="0"/>
              <a:t>Lifestyle – Your way of living. This could affect your health more than any other factor</a:t>
            </a:r>
          </a:p>
          <a:p>
            <a:r>
              <a:rPr lang="en-US" sz="2400" dirty="0" smtClean="0"/>
              <a:t>Consider </a:t>
            </a:r>
            <a:r>
              <a:rPr lang="en-US" sz="2400" dirty="0"/>
              <a:t>your Values – </a:t>
            </a:r>
            <a:r>
              <a:rPr lang="en-US" sz="2400" dirty="0" smtClean="0"/>
              <a:t>ideas, beliefs, and attitude about what is important that help guide the way you live. </a:t>
            </a:r>
            <a:r>
              <a:rPr lang="en-US" sz="2400" dirty="0"/>
              <a:t>Values allow you to choose between good and bad, and between right and wrong.</a:t>
            </a:r>
          </a:p>
          <a:p>
            <a:endParaRPr lang="en-US" dirty="0" smtClean="0"/>
          </a:p>
          <a:p>
            <a:pPr lvl="1"/>
            <a:endParaRPr lang="en-US" dirty="0"/>
          </a:p>
        </p:txBody>
      </p:sp>
    </p:spTree>
    <p:extLst>
      <p:ext uri="{BB962C8B-B14F-4D97-AF65-F5344CB8AC3E}">
        <p14:creationId xmlns:p14="http://schemas.microsoft.com/office/powerpoint/2010/main" val="22853625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1028700"/>
          </a:xfrm>
        </p:spPr>
        <p:txBody>
          <a:bodyPr/>
          <a:lstStyle/>
          <a:p>
            <a:r>
              <a:rPr lang="en-US" dirty="0" smtClean="0"/>
              <a:t>2.2 Decision Making</a:t>
            </a:r>
            <a:endParaRPr lang="en-US" dirty="0"/>
          </a:p>
        </p:txBody>
      </p:sp>
      <p:sp>
        <p:nvSpPr>
          <p:cNvPr id="3" name="Content Placeholder 2"/>
          <p:cNvSpPr>
            <a:spLocks noGrp="1"/>
          </p:cNvSpPr>
          <p:nvPr>
            <p:ph sz="quarter" idx="1"/>
          </p:nvPr>
        </p:nvSpPr>
        <p:spPr>
          <a:xfrm>
            <a:off x="457200" y="914400"/>
            <a:ext cx="8229600" cy="3486150"/>
          </a:xfrm>
        </p:spPr>
        <p:txBody>
          <a:bodyPr/>
          <a:lstStyle/>
          <a:p>
            <a:r>
              <a:rPr lang="en-US" sz="2000" dirty="0" smtClean="0"/>
              <a:t>The Decision-making Process</a:t>
            </a:r>
          </a:p>
          <a:p>
            <a:pPr lvl="1"/>
            <a:r>
              <a:rPr lang="en-US" sz="2000" dirty="0" smtClean="0"/>
              <a:t>Decision-making skills are steps that enable you to make a healthful decision</a:t>
            </a:r>
          </a:p>
          <a:p>
            <a:pPr lvl="1"/>
            <a:r>
              <a:rPr lang="en-US" sz="2000" dirty="0" smtClean="0"/>
              <a:t>The HELP strategy includes asking yourself the following</a:t>
            </a:r>
          </a:p>
          <a:p>
            <a:pPr lvl="2"/>
            <a:r>
              <a:rPr lang="en-US" sz="2000" dirty="0" smtClean="0">
                <a:solidFill>
                  <a:srgbClr val="FF0000"/>
                </a:solidFill>
              </a:rPr>
              <a:t>H (Healthful)</a:t>
            </a:r>
            <a:r>
              <a:rPr lang="en-US" sz="2000" dirty="0" smtClean="0"/>
              <a:t> Does this choice present any health risks?</a:t>
            </a:r>
          </a:p>
          <a:p>
            <a:pPr lvl="2"/>
            <a:r>
              <a:rPr lang="en-US" sz="2000" dirty="0" smtClean="0">
                <a:solidFill>
                  <a:srgbClr val="FF0000"/>
                </a:solidFill>
              </a:rPr>
              <a:t>E (Ethical) </a:t>
            </a:r>
            <a:r>
              <a:rPr lang="en-US" sz="2000" dirty="0" smtClean="0"/>
              <a:t>Does this choice reflect what you value?</a:t>
            </a:r>
          </a:p>
          <a:p>
            <a:pPr lvl="2"/>
            <a:r>
              <a:rPr lang="en-US" sz="2000" dirty="0" smtClean="0">
                <a:solidFill>
                  <a:srgbClr val="FF0000"/>
                </a:solidFill>
              </a:rPr>
              <a:t>L (Legal) </a:t>
            </a:r>
            <a:r>
              <a:rPr lang="en-US" sz="2000" dirty="0" smtClean="0"/>
              <a:t>Does this option violate any local, state, or federal law</a:t>
            </a:r>
          </a:p>
          <a:p>
            <a:pPr lvl="2"/>
            <a:r>
              <a:rPr lang="en-US" sz="2000" dirty="0" smtClean="0">
                <a:solidFill>
                  <a:srgbClr val="FF0000"/>
                </a:solidFill>
              </a:rPr>
              <a:t>P (Parent Approval) </a:t>
            </a:r>
            <a:r>
              <a:rPr lang="en-US" sz="2000" dirty="0" smtClean="0"/>
              <a:t>Would your parents or guardians approve of this choice?</a:t>
            </a:r>
            <a:endParaRPr lang="en-US" sz="2000" dirty="0"/>
          </a:p>
        </p:txBody>
      </p:sp>
    </p:spTree>
    <p:extLst>
      <p:ext uri="{BB962C8B-B14F-4D97-AF65-F5344CB8AC3E}">
        <p14:creationId xmlns:p14="http://schemas.microsoft.com/office/powerpoint/2010/main" val="25783773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1450"/>
            <a:ext cx="7467600" cy="571500"/>
          </a:xfrm>
        </p:spPr>
        <p:txBody>
          <a:bodyPr/>
          <a:lstStyle/>
          <a:p>
            <a:r>
              <a:rPr lang="en-US" dirty="0" smtClean="0"/>
              <a:t>Decision-making process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543097157"/>
              </p:ext>
            </p:extLst>
          </p:nvPr>
        </p:nvGraphicFramePr>
        <p:xfrm>
          <a:off x="228600" y="685801"/>
          <a:ext cx="8458200" cy="4343400"/>
        </p:xfrm>
        <a:graphic>
          <a:graphicData uri="http://schemas.openxmlformats.org/drawingml/2006/table">
            <a:tbl>
              <a:tblPr firstRow="1" bandRow="1">
                <a:tableStyleId>{5C22544A-7EE6-4342-B048-85BDC9FD1C3A}</a:tableStyleId>
              </a:tblPr>
              <a:tblGrid>
                <a:gridCol w="8458200">
                  <a:extLst>
                    <a:ext uri="{9D8B030D-6E8A-4147-A177-3AD203B41FA5}">
                      <a16:colId xmlns:a16="http://schemas.microsoft.com/office/drawing/2014/main" val="20000"/>
                    </a:ext>
                  </a:extLst>
                </a:gridCol>
              </a:tblGrid>
              <a:tr h="329417">
                <a:tc>
                  <a:txBody>
                    <a:bodyPr/>
                    <a:lstStyle/>
                    <a:p>
                      <a:r>
                        <a:rPr lang="en-US" sz="1400" dirty="0" smtClean="0"/>
                        <a:t>Steps of the Decision-Making</a:t>
                      </a:r>
                      <a:r>
                        <a:rPr lang="en-US" sz="1400" baseline="0" dirty="0" smtClean="0"/>
                        <a:t> Process</a:t>
                      </a:r>
                      <a:endParaRPr lang="en-US" sz="1400" dirty="0"/>
                    </a:p>
                  </a:txBody>
                  <a:tcPr marT="34290" marB="34290"/>
                </a:tc>
                <a:extLst>
                  <a:ext uri="{0D108BD9-81ED-4DB2-BD59-A6C34878D82A}">
                    <a16:rowId xmlns:a16="http://schemas.microsoft.com/office/drawing/2014/main" val="10000"/>
                  </a:ext>
                </a:extLst>
              </a:tr>
              <a:tr h="576477">
                <a:tc>
                  <a:txBody>
                    <a:bodyPr/>
                    <a:lstStyle/>
                    <a:p>
                      <a:r>
                        <a:rPr lang="en-US" sz="1400" b="1" dirty="0" smtClean="0">
                          <a:solidFill>
                            <a:srgbClr val="FF0000"/>
                          </a:solidFill>
                        </a:rPr>
                        <a:t>State the Problem</a:t>
                      </a:r>
                      <a:r>
                        <a:rPr lang="en-US" sz="1400" dirty="0" smtClean="0">
                          <a:solidFill>
                            <a:srgbClr val="FF0000"/>
                          </a:solidFill>
                        </a:rPr>
                        <a:t> </a:t>
                      </a:r>
                      <a:r>
                        <a:rPr lang="en-US" sz="1400" dirty="0" smtClean="0"/>
                        <a:t>– “Should I go to the party even though I don’t want to drink?”</a:t>
                      </a:r>
                    </a:p>
                  </a:txBody>
                  <a:tcPr marT="34290" marB="34290"/>
                </a:tc>
                <a:extLst>
                  <a:ext uri="{0D108BD9-81ED-4DB2-BD59-A6C34878D82A}">
                    <a16:rowId xmlns:a16="http://schemas.microsoft.com/office/drawing/2014/main" val="10001"/>
                  </a:ext>
                </a:extLst>
              </a:tr>
              <a:tr h="879959">
                <a:tc>
                  <a:txBody>
                    <a:bodyPr/>
                    <a:lstStyle/>
                    <a:p>
                      <a:r>
                        <a:rPr lang="en-US" sz="1400" b="1" dirty="0" smtClean="0">
                          <a:solidFill>
                            <a:srgbClr val="FF0000"/>
                          </a:solidFill>
                        </a:rPr>
                        <a:t>List the Options </a:t>
                      </a:r>
                      <a:r>
                        <a:rPr lang="en-US" sz="1400" dirty="0" smtClean="0"/>
                        <a:t>– Before making a decision take a look at your other options. </a:t>
                      </a:r>
                    </a:p>
                    <a:p>
                      <a:r>
                        <a:rPr lang="en-US" sz="1400" dirty="0" smtClean="0"/>
                        <a:t>Go to the party and refuse a drink if it is offered</a:t>
                      </a:r>
                    </a:p>
                    <a:p>
                      <a:r>
                        <a:rPr lang="en-US" sz="1400" dirty="0" smtClean="0"/>
                        <a:t>Stay home and watch reruns of “A Different World.” </a:t>
                      </a:r>
                    </a:p>
                  </a:txBody>
                  <a:tcPr marT="34290" marB="34290"/>
                </a:tc>
                <a:extLst>
                  <a:ext uri="{0D108BD9-81ED-4DB2-BD59-A6C34878D82A}">
                    <a16:rowId xmlns:a16="http://schemas.microsoft.com/office/drawing/2014/main" val="10002"/>
                  </a:ext>
                </a:extLst>
              </a:tr>
              <a:tr h="576477">
                <a:tc>
                  <a:txBody>
                    <a:bodyPr/>
                    <a:lstStyle/>
                    <a:p>
                      <a:r>
                        <a:rPr lang="en-US" sz="1400" b="1" dirty="0" smtClean="0">
                          <a:solidFill>
                            <a:srgbClr val="FF0000"/>
                          </a:solidFill>
                        </a:rPr>
                        <a:t>Imagine the Benefits and Consequences </a:t>
                      </a:r>
                      <a:r>
                        <a:rPr lang="en-US" sz="1400" dirty="0" smtClean="0"/>
                        <a:t>– Make a list of the short-term and long-term benefits. </a:t>
                      </a:r>
                    </a:p>
                  </a:txBody>
                  <a:tcPr marT="34290" marB="34290"/>
                </a:tc>
                <a:extLst>
                  <a:ext uri="{0D108BD9-81ED-4DB2-BD59-A6C34878D82A}">
                    <a16:rowId xmlns:a16="http://schemas.microsoft.com/office/drawing/2014/main" val="10003"/>
                  </a:ext>
                </a:extLst>
              </a:tr>
              <a:tr h="333991">
                <a:tc>
                  <a:txBody>
                    <a:bodyPr/>
                    <a:lstStyle/>
                    <a:p>
                      <a:r>
                        <a:rPr lang="en-US" sz="1400" b="1" dirty="0" smtClean="0">
                          <a:solidFill>
                            <a:srgbClr val="FF0000"/>
                          </a:solidFill>
                        </a:rPr>
                        <a:t>Consider your Values </a:t>
                      </a:r>
                      <a:r>
                        <a:rPr lang="en-US" sz="1400" dirty="0" smtClean="0"/>
                        <a:t>–</a:t>
                      </a:r>
                      <a:r>
                        <a:rPr lang="en-US" sz="1400" baseline="0" dirty="0" smtClean="0"/>
                        <a:t> A responsible decision will reflect your values</a:t>
                      </a:r>
                      <a:endParaRPr lang="en-US" sz="1400" dirty="0" smtClean="0"/>
                    </a:p>
                  </a:txBody>
                  <a:tcPr marT="34290" marB="34290"/>
                </a:tc>
                <a:extLst>
                  <a:ext uri="{0D108BD9-81ED-4DB2-BD59-A6C34878D82A}">
                    <a16:rowId xmlns:a16="http://schemas.microsoft.com/office/drawing/2014/main" val="10004"/>
                  </a:ext>
                </a:extLst>
              </a:tr>
              <a:tr h="576477">
                <a:tc>
                  <a:txBody>
                    <a:bodyPr/>
                    <a:lstStyle/>
                    <a:p>
                      <a:r>
                        <a:rPr lang="en-US" sz="1400" b="1" dirty="0" smtClean="0">
                          <a:solidFill>
                            <a:srgbClr val="FF0000"/>
                          </a:solidFill>
                        </a:rPr>
                        <a:t>Weigh the Options and Decide </a:t>
                      </a:r>
                      <a:r>
                        <a:rPr lang="en-US" sz="1400" dirty="0" smtClean="0"/>
                        <a:t>– Make a decision by thinking of your options. Always think of how your options fit your values. </a:t>
                      </a:r>
                    </a:p>
                  </a:txBody>
                  <a:tcPr marT="34290" marB="34290"/>
                </a:tc>
                <a:extLst>
                  <a:ext uri="{0D108BD9-81ED-4DB2-BD59-A6C34878D82A}">
                    <a16:rowId xmlns:a16="http://schemas.microsoft.com/office/drawing/2014/main" val="10005"/>
                  </a:ext>
                </a:extLst>
              </a:tr>
              <a:tr h="1070602">
                <a:tc>
                  <a:txBody>
                    <a:bodyPr/>
                    <a:lstStyle/>
                    <a:p>
                      <a:r>
                        <a:rPr lang="en-US" sz="1400" b="1" dirty="0" smtClean="0">
                          <a:solidFill>
                            <a:srgbClr val="FF0000"/>
                          </a:solidFill>
                        </a:rPr>
                        <a:t>Evaluate the results </a:t>
                      </a:r>
                      <a:r>
                        <a:rPr lang="en-US" sz="1400" dirty="0" smtClean="0"/>
                        <a:t>–Ask yourself these questions:</a:t>
                      </a:r>
                    </a:p>
                    <a:p>
                      <a:r>
                        <a:rPr lang="en-US" sz="1400" dirty="0" smtClean="0"/>
                        <a:t>How well did the decision work out? How well did you identify the potential benefits and negative consequences of the option you chose? How can you improve the way you make decisions in the future? </a:t>
                      </a:r>
                    </a:p>
                  </a:txBody>
                  <a:tcPr marT="34290" marB="3429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4413252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1028700"/>
          </a:xfrm>
        </p:spPr>
        <p:txBody>
          <a:bodyPr/>
          <a:lstStyle/>
          <a:p>
            <a:r>
              <a:rPr lang="en-US" dirty="0" smtClean="0"/>
              <a:t>Assignment</a:t>
            </a:r>
            <a:endParaRPr lang="en-US" dirty="0"/>
          </a:p>
        </p:txBody>
      </p:sp>
      <p:sp>
        <p:nvSpPr>
          <p:cNvPr id="3" name="Content Placeholder 2"/>
          <p:cNvSpPr>
            <a:spLocks noGrp="1"/>
          </p:cNvSpPr>
          <p:nvPr>
            <p:ph idx="1"/>
          </p:nvPr>
        </p:nvSpPr>
        <p:spPr>
          <a:xfrm>
            <a:off x="381000" y="1200150"/>
            <a:ext cx="8229600" cy="2914650"/>
          </a:xfrm>
        </p:spPr>
        <p:txBody>
          <a:bodyPr/>
          <a:lstStyle/>
          <a:p>
            <a:r>
              <a:rPr lang="en-US" dirty="0" smtClean="0"/>
              <a:t>Choose a decision that you have to make in your future (Ex. College, military, marriage, etc.) </a:t>
            </a:r>
          </a:p>
          <a:p>
            <a:r>
              <a:rPr lang="en-US" dirty="0" smtClean="0"/>
              <a:t>Use the steps from the decision making process to help you make your decision</a:t>
            </a:r>
          </a:p>
          <a:p>
            <a:r>
              <a:rPr lang="en-US" dirty="0" smtClean="0"/>
              <a:t>Write out every step and every option for your decision</a:t>
            </a:r>
            <a:endParaRPr lang="en-US" dirty="0"/>
          </a:p>
        </p:txBody>
      </p:sp>
    </p:spTree>
    <p:extLst>
      <p:ext uri="{BB962C8B-B14F-4D97-AF65-F5344CB8AC3E}">
        <p14:creationId xmlns:p14="http://schemas.microsoft.com/office/powerpoint/2010/main" val="4194192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a:t>
            </a:r>
            <a:endParaRPr lang="en-US" dirty="0"/>
          </a:p>
        </p:txBody>
      </p:sp>
      <p:sp>
        <p:nvSpPr>
          <p:cNvPr id="3" name="Content Placeholder 2"/>
          <p:cNvSpPr>
            <a:spLocks noGrp="1"/>
          </p:cNvSpPr>
          <p:nvPr>
            <p:ph idx="1"/>
          </p:nvPr>
        </p:nvSpPr>
        <p:spPr/>
        <p:txBody>
          <a:bodyPr/>
          <a:lstStyle/>
          <a:p>
            <a:r>
              <a:rPr lang="en-US" dirty="0" smtClean="0"/>
              <a:t>If you had an important decision to make what steps would you take to make that decision? What would you think about or consider?</a:t>
            </a:r>
            <a:endParaRPr lang="en-US" dirty="0"/>
          </a:p>
        </p:txBody>
      </p:sp>
    </p:spTree>
    <p:extLst>
      <p:ext uri="{BB962C8B-B14F-4D97-AF65-F5344CB8AC3E}">
        <p14:creationId xmlns:p14="http://schemas.microsoft.com/office/powerpoint/2010/main" val="30772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a:t>
            </a:r>
            <a:endParaRPr lang="en-US" dirty="0"/>
          </a:p>
        </p:txBody>
      </p:sp>
      <p:sp>
        <p:nvSpPr>
          <p:cNvPr id="3" name="Content Placeholder 2"/>
          <p:cNvSpPr>
            <a:spLocks noGrp="1"/>
          </p:cNvSpPr>
          <p:nvPr>
            <p:ph idx="1"/>
          </p:nvPr>
        </p:nvSpPr>
        <p:spPr/>
        <p:txBody>
          <a:bodyPr/>
          <a:lstStyle/>
          <a:p>
            <a:r>
              <a:rPr lang="en-US" dirty="0" smtClean="0"/>
              <a:t>Give me two examples of how paying attention to only one side of your health triangle will cause you to have an unbalanced triangle. </a:t>
            </a:r>
            <a:endParaRPr lang="en-US" dirty="0"/>
          </a:p>
        </p:txBody>
      </p:sp>
    </p:spTree>
    <p:extLst>
      <p:ext uri="{BB962C8B-B14F-4D97-AF65-F5344CB8AC3E}">
        <p14:creationId xmlns:p14="http://schemas.microsoft.com/office/powerpoint/2010/main" val="3658185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a:t>
            </a:r>
            <a:endParaRPr lang="en-US" dirty="0"/>
          </a:p>
        </p:txBody>
      </p:sp>
      <p:sp>
        <p:nvSpPr>
          <p:cNvPr id="3" name="Content Placeholder 2"/>
          <p:cNvSpPr>
            <a:spLocks noGrp="1"/>
          </p:cNvSpPr>
          <p:nvPr>
            <p:ph idx="1"/>
          </p:nvPr>
        </p:nvSpPr>
        <p:spPr/>
        <p:txBody>
          <a:bodyPr/>
          <a:lstStyle/>
          <a:p>
            <a:r>
              <a:rPr lang="en-US" dirty="0" smtClean="0"/>
              <a:t>What online rules do you have from parents or set for yourself? If you do not have any online rules what rules do you believe are appropriate for online usage?</a:t>
            </a:r>
            <a:endParaRPr lang="en-US" dirty="0"/>
          </a:p>
        </p:txBody>
      </p:sp>
    </p:spTree>
    <p:extLst>
      <p:ext uri="{BB962C8B-B14F-4D97-AF65-F5344CB8AC3E}">
        <p14:creationId xmlns:p14="http://schemas.microsoft.com/office/powerpoint/2010/main" val="3352013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a:t>
            </a:r>
            <a:endParaRPr lang="en-US" dirty="0"/>
          </a:p>
        </p:txBody>
      </p:sp>
      <p:sp>
        <p:nvSpPr>
          <p:cNvPr id="3" name="Content Placeholder 2"/>
          <p:cNvSpPr>
            <a:spLocks noGrp="1"/>
          </p:cNvSpPr>
          <p:nvPr>
            <p:ph idx="1"/>
          </p:nvPr>
        </p:nvSpPr>
        <p:spPr/>
        <p:txBody>
          <a:bodyPr/>
          <a:lstStyle/>
          <a:p>
            <a:r>
              <a:rPr lang="en-US" dirty="0" smtClean="0"/>
              <a:t>Consider the 6 risk factors for people under 24: Alcohol and  drug use, injury and violence, tobacco use, poor nutrition, physical inactivity, and irresponsible sexual activity. Which do your believe is a real concern within your community? </a:t>
            </a:r>
            <a:endParaRPr lang="en-US" dirty="0"/>
          </a:p>
        </p:txBody>
      </p:sp>
    </p:spTree>
    <p:extLst>
      <p:ext uri="{BB962C8B-B14F-4D97-AF65-F5344CB8AC3E}">
        <p14:creationId xmlns:p14="http://schemas.microsoft.com/office/powerpoint/2010/main" val="991532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8229600" cy="628650"/>
          </a:xfrm>
        </p:spPr>
        <p:txBody>
          <a:bodyPr/>
          <a:lstStyle/>
          <a:p>
            <a:r>
              <a:rPr lang="en-US" sz="3200" dirty="0" smtClean="0"/>
              <a:t>Chapter 1 Vocabulary</a:t>
            </a:r>
            <a:endParaRPr lang="en-US" sz="3200" dirty="0"/>
          </a:p>
        </p:txBody>
      </p:sp>
      <p:sp>
        <p:nvSpPr>
          <p:cNvPr id="3" name="Content Placeholder 2"/>
          <p:cNvSpPr>
            <a:spLocks noGrp="1"/>
          </p:cNvSpPr>
          <p:nvPr>
            <p:ph idx="1"/>
          </p:nvPr>
        </p:nvSpPr>
        <p:spPr>
          <a:xfrm>
            <a:off x="228600" y="1047750"/>
            <a:ext cx="8458200" cy="3352800"/>
          </a:xfrm>
        </p:spPr>
        <p:txBody>
          <a:bodyPr/>
          <a:lstStyle/>
          <a:p>
            <a:r>
              <a:rPr lang="en-US" sz="2400" dirty="0" smtClean="0"/>
              <a:t>Health – the combination of physical, mental emotional, and social well-being</a:t>
            </a:r>
          </a:p>
          <a:p>
            <a:r>
              <a:rPr lang="en-US" sz="2400" dirty="0" smtClean="0"/>
              <a:t>Wellness – an overall state of well being or total health</a:t>
            </a:r>
          </a:p>
          <a:p>
            <a:r>
              <a:rPr lang="en-US" sz="2400" dirty="0" smtClean="0"/>
              <a:t>Risk behavior – actions that can potentially threaten your health or the health of others</a:t>
            </a:r>
          </a:p>
          <a:p>
            <a:r>
              <a:rPr lang="en-US" sz="2400" dirty="0" smtClean="0"/>
              <a:t>Abstinence – a deliberate decision to avoid high-risk behaviors, including sexual activity and the use of tobacco, alcohol, and other drugs</a:t>
            </a:r>
          </a:p>
          <a:p>
            <a:r>
              <a:rPr lang="en-US" sz="2400" dirty="0" smtClean="0"/>
              <a:t>Healthy People – a nationwide health promotion improving the health of all people in the United States</a:t>
            </a:r>
            <a:endParaRPr lang="en-US" sz="2400" dirty="0"/>
          </a:p>
        </p:txBody>
      </p:sp>
    </p:spTree>
    <p:extLst>
      <p:ext uri="{BB962C8B-B14F-4D97-AF65-F5344CB8AC3E}">
        <p14:creationId xmlns:p14="http://schemas.microsoft.com/office/powerpoint/2010/main" val="4615619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sz="2000" dirty="0" smtClean="0"/>
              <a:t>Read Cases that were handed out to you</a:t>
            </a:r>
          </a:p>
          <a:p>
            <a:pPr lvl="1"/>
            <a:r>
              <a:rPr lang="en-US" sz="2000" dirty="0" smtClean="0"/>
              <a:t>As a group discuss each case</a:t>
            </a:r>
          </a:p>
          <a:p>
            <a:pPr lvl="1"/>
            <a:r>
              <a:rPr lang="en-US" sz="2000" dirty="0" smtClean="0"/>
              <a:t>Answer the 4 discussion questions. Write out answers on a sheet of paper to turn in</a:t>
            </a:r>
          </a:p>
          <a:p>
            <a:pPr lvl="2"/>
            <a:r>
              <a:rPr lang="en-US" sz="2000" dirty="0" smtClean="0"/>
              <a:t>What was the bad decision that was made?</a:t>
            </a:r>
          </a:p>
          <a:p>
            <a:pPr lvl="2"/>
            <a:r>
              <a:rPr lang="en-US" sz="2000" dirty="0" smtClean="0"/>
              <a:t>What were the results of their decision?</a:t>
            </a:r>
          </a:p>
          <a:p>
            <a:pPr lvl="2"/>
            <a:r>
              <a:rPr lang="en-US" sz="2000" dirty="0" smtClean="0"/>
              <a:t>How could they have made better decisions?</a:t>
            </a:r>
          </a:p>
          <a:p>
            <a:pPr lvl="2"/>
            <a:r>
              <a:rPr lang="en-US" sz="2000" dirty="0" smtClean="0"/>
              <a:t>What would you have done differently?</a:t>
            </a:r>
          </a:p>
          <a:p>
            <a:pPr lvl="2"/>
            <a:endParaRPr lang="en-US" dirty="0"/>
          </a:p>
        </p:txBody>
      </p:sp>
    </p:spTree>
    <p:extLst>
      <p:ext uri="{BB962C8B-B14F-4D97-AF65-F5344CB8AC3E}">
        <p14:creationId xmlns:p14="http://schemas.microsoft.com/office/powerpoint/2010/main" val="26214816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 Your health triangle</a:t>
            </a:r>
            <a:endParaRPr lang="en-US" dirty="0"/>
          </a:p>
        </p:txBody>
      </p:sp>
      <p:sp>
        <p:nvSpPr>
          <p:cNvPr id="3" name="Content Placeholder 2"/>
          <p:cNvSpPr>
            <a:spLocks noGrp="1"/>
          </p:cNvSpPr>
          <p:nvPr>
            <p:ph idx="1"/>
          </p:nvPr>
        </p:nvSpPr>
        <p:spPr>
          <a:xfrm>
            <a:off x="304800" y="1165621"/>
            <a:ext cx="4724400" cy="4149329"/>
          </a:xfrm>
        </p:spPr>
        <p:txBody>
          <a:bodyPr>
            <a:normAutofit fontScale="85000" lnSpcReduction="20000"/>
          </a:bodyPr>
          <a:lstStyle/>
          <a:p>
            <a:r>
              <a:rPr lang="en-US" dirty="0" smtClean="0">
                <a:solidFill>
                  <a:srgbClr val="FF0000"/>
                </a:solidFill>
              </a:rPr>
              <a:t>There are three areas of health: </a:t>
            </a:r>
          </a:p>
          <a:p>
            <a:pPr lvl="1"/>
            <a:r>
              <a:rPr lang="en-US" dirty="0">
                <a:solidFill>
                  <a:srgbClr val="FF0000"/>
                </a:solidFill>
              </a:rPr>
              <a:t>Physical health</a:t>
            </a:r>
          </a:p>
          <a:p>
            <a:pPr lvl="1"/>
            <a:r>
              <a:rPr lang="en-US" dirty="0">
                <a:solidFill>
                  <a:srgbClr val="FF0000"/>
                </a:solidFill>
              </a:rPr>
              <a:t>Mental/emotional health</a:t>
            </a:r>
          </a:p>
          <a:p>
            <a:pPr lvl="1"/>
            <a:r>
              <a:rPr lang="en-US" dirty="0">
                <a:solidFill>
                  <a:srgbClr val="FF0000"/>
                </a:solidFill>
              </a:rPr>
              <a:t>Social health</a:t>
            </a:r>
          </a:p>
          <a:p>
            <a:r>
              <a:rPr lang="en-US" dirty="0" smtClean="0">
                <a:solidFill>
                  <a:srgbClr val="FF0000"/>
                </a:solidFill>
              </a:rPr>
              <a:t>Its important to pay attention to all 3 areas of your health triangle</a:t>
            </a:r>
          </a:p>
          <a:p>
            <a:r>
              <a:rPr lang="en-US" dirty="0" smtClean="0"/>
              <a:t>Too much focus on one side causes an unbalanced triangle</a:t>
            </a:r>
            <a:endParaRPr lang="en-US" dirty="0"/>
          </a:p>
          <a:p>
            <a:endParaRPr lang="en-US" dirty="0" smtClean="0"/>
          </a:p>
          <a:p>
            <a:endParaRPr lang="en-US" dirty="0"/>
          </a:p>
          <a:p>
            <a:endParaRPr lang="en-US"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0" y="1143000"/>
            <a:ext cx="3657600" cy="3429000"/>
          </a:xfrm>
          <a:prstGeom prst="rect">
            <a:avLst/>
          </a:prstGeom>
        </p:spPr>
      </p:pic>
    </p:spTree>
    <p:extLst>
      <p:ext uri="{BB962C8B-B14F-4D97-AF65-F5344CB8AC3E}">
        <p14:creationId xmlns:p14="http://schemas.microsoft.com/office/powerpoint/2010/main" val="251081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Pixel design template">
  <a:themeElements>
    <a:clrScheme name="Office Theme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Office Theme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Office Theme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ffice Theme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Office Theme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Office Theme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Office Theme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Office Theme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Office Theme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RespondQuestionMaster">
  <a:themeElements>
    <a:clrScheme name="Office Theme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Office Theme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Office Theme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ffice Theme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Office Theme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Office Theme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Office Theme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Office Theme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Office Theme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iRespondGraphMaster">
  <a:themeElements>
    <a:clrScheme name="Office Theme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Office Theme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Office Theme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ffice Theme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Office Theme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Office Theme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Office Theme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Office Theme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Office Theme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 design template</Template>
  <TotalTime>3811</TotalTime>
  <Words>2005</Words>
  <Application>Microsoft Office PowerPoint</Application>
  <PresentationFormat>On-screen Show (16:9)</PresentationFormat>
  <Paragraphs>271</Paragraphs>
  <Slides>29</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29</vt:i4>
      </vt:variant>
    </vt:vector>
  </HeadingPairs>
  <TitlesOfParts>
    <vt:vector size="37" baseType="lpstr">
      <vt:lpstr>Arial</vt:lpstr>
      <vt:lpstr>Arial Black</vt:lpstr>
      <vt:lpstr>Calibri</vt:lpstr>
      <vt:lpstr>Times New Roman</vt:lpstr>
      <vt:lpstr>Wingdings</vt:lpstr>
      <vt:lpstr>Pixel design template</vt:lpstr>
      <vt:lpstr>iRespondQuestionMaster</vt:lpstr>
      <vt:lpstr>iRespondGraphMaster</vt:lpstr>
      <vt:lpstr>Health and Wellness </vt:lpstr>
      <vt:lpstr>Warm-up</vt:lpstr>
      <vt:lpstr>Warm -up</vt:lpstr>
      <vt:lpstr>Warm-up</vt:lpstr>
      <vt:lpstr>Warm-up</vt:lpstr>
      <vt:lpstr>Warm-up</vt:lpstr>
      <vt:lpstr>Chapter 1 Vocabulary</vt:lpstr>
      <vt:lpstr>Assignment</vt:lpstr>
      <vt:lpstr>1.1 Your health triangle</vt:lpstr>
      <vt:lpstr>1.1 your health triangle</vt:lpstr>
      <vt:lpstr>1.1 your health triangle</vt:lpstr>
      <vt:lpstr>1.1 your health triangle</vt:lpstr>
      <vt:lpstr>1.2 What Affects your health</vt:lpstr>
      <vt:lpstr>1.3 Identifying health risks</vt:lpstr>
      <vt:lpstr>1.3 How to avoid or reduce risks</vt:lpstr>
      <vt:lpstr>1.3 Promoting your health</vt:lpstr>
      <vt:lpstr>Building Health Skills</vt:lpstr>
      <vt:lpstr>2.1 Communication Skills</vt:lpstr>
      <vt:lpstr>2.1 communication skills</vt:lpstr>
      <vt:lpstr>2.1 Figure 2.2 Refusal Strategies</vt:lpstr>
      <vt:lpstr>2.1 Communication skills</vt:lpstr>
      <vt:lpstr>2.1 Accessing Information </vt:lpstr>
      <vt:lpstr>2.1 Analyzing Influences</vt:lpstr>
      <vt:lpstr>2.1 Figure 2.3 Influences on Your health</vt:lpstr>
      <vt:lpstr>Self-management skills</vt:lpstr>
      <vt:lpstr>2.2 Making Responsible decisions and setting goals</vt:lpstr>
      <vt:lpstr>2.2 Decision Making</vt:lpstr>
      <vt:lpstr>Decision-making process</vt:lpstr>
      <vt:lpstr>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and Wellness</dc:title>
  <dc:creator>Yolanda Rogers</dc:creator>
  <cp:lastModifiedBy>Yolanda Rogers</cp:lastModifiedBy>
  <cp:revision>39</cp:revision>
  <cp:lastPrinted>1601-01-01T00:00:00Z</cp:lastPrinted>
  <dcterms:created xsi:type="dcterms:W3CDTF">2014-01-17T20:06:52Z</dcterms:created>
  <dcterms:modified xsi:type="dcterms:W3CDTF">2018-03-19T12:49:47Z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TC102037841033</vt:lpwstr>
  </property>
  <property fmtid="{D5CDD505-2E9C-101B-9397-08002B2CF9AE}" pid="3" name="AutoReflect">
    <vt:bool>false</vt:bool>
  </property>
  <property fmtid="{D5CDD505-2E9C-101B-9397-08002B2CF9AE}" pid="4" name="KeepGraph">
    <vt:bool>false</vt:bool>
  </property>
  <property fmtid="{D5CDD505-2E9C-101B-9397-08002B2CF9AE}" pid="5" name="ShowTimer">
    <vt:bool>true</vt:bool>
  </property>
  <property fmtid="{D5CDD505-2E9C-101B-9397-08002B2CF9AE}" pid="6" name="ShowPercent">
    <vt:bool>true</vt:bool>
  </property>
</Properties>
</file>